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grandir Grand Heavy" charset="1" panose="00000A07000000000000"/>
      <p:regular r:id="rId18"/>
    </p:embeddedFont>
    <p:embeddedFont>
      <p:font typeface="Palm Club" charset="1" panose="00000000000000000000"/>
      <p:regular r:id="rId19"/>
    </p:embeddedFont>
    <p:embeddedFont>
      <p:font typeface="Agrandir Bold" charset="1" panose="00000800000000000000"/>
      <p:regular r:id="rId20"/>
    </p:embeddedFont>
    <p:embeddedFont>
      <p:font typeface="Dela Gothic One" charset="1" panose="00000500000000000000"/>
      <p:regular r:id="rId21"/>
    </p:embeddedFont>
    <p:embeddedFont>
      <p:font typeface="DM Sans" charset="1" panose="00000000000000000000"/>
      <p:regular r:id="rId22"/>
    </p:embeddedFont>
    <p:embeddedFont>
      <p:font typeface="DM Sans Bold" charset="1" panose="00000000000000000000"/>
      <p:regular r:id="rId23"/>
    </p:embeddedFont>
    <p:embeddedFont>
      <p:font typeface="Consolas" charset="1" panose="020B060902020403020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6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2" Target="../media/image5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6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CACA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10048" y="-3268945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0213459" y="-4230078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7" y="0"/>
                </a:moveTo>
                <a:lnTo>
                  <a:pt x="0" y="0"/>
                </a:lnTo>
                <a:lnTo>
                  <a:pt x="0" y="14625104"/>
                </a:lnTo>
                <a:lnTo>
                  <a:pt x="10474737" y="14625104"/>
                </a:lnTo>
                <a:lnTo>
                  <a:pt x="1047473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409383" y="8419098"/>
            <a:ext cx="5186726" cy="587121"/>
            <a:chOff x="0" y="0"/>
            <a:chExt cx="1366051" cy="1546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66051" cy="154633"/>
            </a:xfrm>
            <a:custGeom>
              <a:avLst/>
              <a:gdLst/>
              <a:ahLst/>
              <a:cxnLst/>
              <a:rect r="r" b="b" t="t" l="l"/>
              <a:pathLst>
                <a:path h="154633" w="1366051">
                  <a:moveTo>
                    <a:pt x="77316" y="0"/>
                  </a:moveTo>
                  <a:lnTo>
                    <a:pt x="1288735" y="0"/>
                  </a:lnTo>
                  <a:cubicBezTo>
                    <a:pt x="1331435" y="0"/>
                    <a:pt x="1366051" y="34616"/>
                    <a:pt x="1366051" y="77316"/>
                  </a:cubicBezTo>
                  <a:lnTo>
                    <a:pt x="1366051" y="77316"/>
                  </a:lnTo>
                  <a:cubicBezTo>
                    <a:pt x="1366051" y="120017"/>
                    <a:pt x="1331435" y="154633"/>
                    <a:pt x="1288735" y="154633"/>
                  </a:cubicBezTo>
                  <a:lnTo>
                    <a:pt x="77316" y="154633"/>
                  </a:lnTo>
                  <a:cubicBezTo>
                    <a:pt x="34616" y="154633"/>
                    <a:pt x="0" y="120017"/>
                    <a:pt x="0" y="77316"/>
                  </a:cubicBezTo>
                  <a:lnTo>
                    <a:pt x="0" y="77316"/>
                  </a:lnTo>
                  <a:cubicBezTo>
                    <a:pt x="0" y="34616"/>
                    <a:pt x="34616" y="0"/>
                    <a:pt x="773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9480D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85725"/>
              <a:ext cx="1366051" cy="240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230686" y="2333773"/>
            <a:ext cx="9826629" cy="398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56"/>
              </a:lnSpc>
            </a:pPr>
            <a:r>
              <a:rPr lang="en-US" b="true" sz="19969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DATA</a:t>
            </a:r>
          </a:p>
        </p:txBody>
      </p:sp>
      <p:sp>
        <p:nvSpPr>
          <p:cNvPr name="TextBox 8" id="8"/>
          <p:cNvSpPr txBox="true"/>
          <p:nvPr/>
        </p:nvSpPr>
        <p:spPr>
          <a:xfrm rot="-273479">
            <a:off x="4698967" y="4869581"/>
            <a:ext cx="8904247" cy="2333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98"/>
              </a:lnSpc>
            </a:pPr>
            <a:r>
              <a:rPr lang="en-US" sz="13499">
                <a:solidFill>
                  <a:srgbClr val="E9480D"/>
                </a:solidFill>
                <a:latin typeface="Palm Club"/>
                <a:ea typeface="Palm Club"/>
                <a:cs typeface="Palm Club"/>
                <a:sym typeface="Palm Club"/>
              </a:rPr>
              <a:t>December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047644" y="8467143"/>
            <a:ext cx="3910202" cy="397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1989" b="true">
                <a:solidFill>
                  <a:srgbClr val="E9480D"/>
                </a:solidFill>
                <a:latin typeface="Agrandir Bold"/>
                <a:ea typeface="Agrandir Bold"/>
                <a:cs typeface="Agrandir Bold"/>
                <a:sym typeface="Agrandir Bold"/>
              </a:rPr>
              <a:t>Day 1 — IMDb Dataset Project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1008638" y="8542247"/>
            <a:ext cx="320676" cy="320676"/>
          </a:xfrm>
          <a:custGeom>
            <a:avLst/>
            <a:gdLst/>
            <a:ahLst/>
            <a:cxnLst/>
            <a:rect r="r" b="b" t="t" l="l"/>
            <a:pathLst>
              <a:path h="320676" w="320676">
                <a:moveTo>
                  <a:pt x="0" y="0"/>
                </a:moveTo>
                <a:lnTo>
                  <a:pt x="320676" y="0"/>
                </a:lnTo>
                <a:lnTo>
                  <a:pt x="320676" y="320677"/>
                </a:lnTo>
                <a:lnTo>
                  <a:pt x="0" y="3206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625506" y="8552320"/>
            <a:ext cx="320676" cy="320676"/>
          </a:xfrm>
          <a:custGeom>
            <a:avLst/>
            <a:gdLst/>
            <a:ahLst/>
            <a:cxnLst/>
            <a:rect r="r" b="b" t="t" l="l"/>
            <a:pathLst>
              <a:path h="320676" w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945341" y="6947416"/>
            <a:ext cx="6434208" cy="422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4"/>
              </a:lnSpc>
            </a:pPr>
            <a:r>
              <a:rPr lang="en-US" sz="2117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31 D</a:t>
            </a:r>
            <a:r>
              <a:rPr lang="en-US" sz="2117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ays. 31 MySQL Projects. One Skill Level Up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394194" y="1382861"/>
            <a:ext cx="3217104" cy="43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b="true" sz="2199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31 DAYS OF MYSQL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505691"/>
            <a:chOff x="0" y="0"/>
            <a:chExt cx="24384000" cy="140075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007587"/>
            </a:xfrm>
            <a:custGeom>
              <a:avLst/>
              <a:gdLst/>
              <a:ahLst/>
              <a:cxnLst/>
              <a:rect r="r" b="b" t="t" l="l"/>
              <a:pathLst>
                <a:path h="14007587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007587"/>
                  </a:lnTo>
                  <a:lnTo>
                    <a:pt x="0" y="14007587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5" id="5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7277702" y="2031335"/>
            <a:ext cx="9783664" cy="6814880"/>
            <a:chOff x="0" y="0"/>
            <a:chExt cx="13044885" cy="908650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044932" cy="9086399"/>
            </a:xfrm>
            <a:custGeom>
              <a:avLst/>
              <a:gdLst/>
              <a:ahLst/>
              <a:cxnLst/>
              <a:rect r="r" b="b" t="t" l="l"/>
              <a:pathLst>
                <a:path h="9086399" w="13044932">
                  <a:moveTo>
                    <a:pt x="0" y="351750"/>
                  </a:moveTo>
                  <a:cubicBezTo>
                    <a:pt x="0" y="157555"/>
                    <a:pt x="81915" y="0"/>
                    <a:pt x="182880" y="0"/>
                  </a:cubicBezTo>
                  <a:lnTo>
                    <a:pt x="12862052" y="0"/>
                  </a:lnTo>
                  <a:cubicBezTo>
                    <a:pt x="12963017" y="0"/>
                    <a:pt x="13044932" y="157555"/>
                    <a:pt x="13044932" y="351750"/>
                  </a:cubicBezTo>
                  <a:lnTo>
                    <a:pt x="13044932" y="8734648"/>
                  </a:lnTo>
                  <a:cubicBezTo>
                    <a:pt x="13044932" y="8928844"/>
                    <a:pt x="12963017" y="9086399"/>
                    <a:pt x="12862052" y="9086399"/>
                  </a:cubicBezTo>
                  <a:lnTo>
                    <a:pt x="182880" y="9086399"/>
                  </a:lnTo>
                  <a:cubicBezTo>
                    <a:pt x="81915" y="9086399"/>
                    <a:pt x="0" y="8928844"/>
                    <a:pt x="0" y="8734648"/>
                  </a:cubicBezTo>
                  <a:close/>
                </a:path>
              </a:pathLst>
            </a:custGeom>
            <a:solidFill>
              <a:srgbClr val="740B0B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7805886" y="3546722"/>
            <a:ext cx="5701605" cy="741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Key Skills Used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05886" y="4617839"/>
            <a:ext cx="9534228" cy="509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Data integration across multiple tables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05886" y="5145881"/>
            <a:ext cx="9534228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Aggregation and ranking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805886" y="5673924"/>
            <a:ext cx="9534228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Temporal analysis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05886" y="6201966"/>
            <a:ext cx="9534228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Advanced filtering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478354"/>
            <a:chOff x="0" y="0"/>
            <a:chExt cx="24384000" cy="1397113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971139"/>
            </a:xfrm>
            <a:custGeom>
              <a:avLst/>
              <a:gdLst/>
              <a:ahLst/>
              <a:cxnLst/>
              <a:rect r="r" b="b" t="t" l="l"/>
              <a:pathLst>
                <a:path h="13971139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971139"/>
                  </a:lnTo>
                  <a:lnTo>
                    <a:pt x="0" y="13971139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3733726" y="5758206"/>
            <a:ext cx="10820549" cy="181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139906" y="7000757"/>
            <a:ext cx="10008188" cy="1800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2249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These 12 queries demonstrate essential SQL techniques for analyzing relational databases and extracting meaningful insights from complex datasets.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5952245" y="9651806"/>
            <a:ext cx="2218241" cy="531619"/>
            <a:chOff x="0" y="0"/>
            <a:chExt cx="2957655" cy="70882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0541" y="10541"/>
              <a:ext cx="2936494" cy="687705"/>
            </a:xfrm>
            <a:custGeom>
              <a:avLst/>
              <a:gdLst/>
              <a:ahLst/>
              <a:cxnLst/>
              <a:rect r="r" b="b" t="t" l="l"/>
              <a:pathLst>
                <a:path h="687705" w="2936494">
                  <a:moveTo>
                    <a:pt x="0" y="0"/>
                  </a:moveTo>
                  <a:lnTo>
                    <a:pt x="2936494" y="0"/>
                  </a:lnTo>
                  <a:lnTo>
                    <a:pt x="2936494" y="687705"/>
                  </a:lnTo>
                  <a:lnTo>
                    <a:pt x="0" y="687705"/>
                  </a:lnTo>
                  <a:close/>
                </a:path>
              </a:pathLst>
            </a:custGeom>
            <a:solidFill>
              <a:srgbClr val="0A090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957576" cy="708787"/>
            </a:xfrm>
            <a:custGeom>
              <a:avLst/>
              <a:gdLst/>
              <a:ahLst/>
              <a:cxnLst/>
              <a:rect r="r" b="b" t="t" l="l"/>
              <a:pathLst>
                <a:path h="708787" w="2957576">
                  <a:moveTo>
                    <a:pt x="10541" y="0"/>
                  </a:moveTo>
                  <a:lnTo>
                    <a:pt x="2947035" y="0"/>
                  </a:lnTo>
                  <a:cubicBezTo>
                    <a:pt x="2952877" y="0"/>
                    <a:pt x="2957576" y="4699"/>
                    <a:pt x="2957576" y="10541"/>
                  </a:cubicBezTo>
                  <a:lnTo>
                    <a:pt x="2957576" y="698246"/>
                  </a:lnTo>
                  <a:cubicBezTo>
                    <a:pt x="2957576" y="704088"/>
                    <a:pt x="2952877" y="708787"/>
                    <a:pt x="2947035" y="708787"/>
                  </a:cubicBezTo>
                  <a:lnTo>
                    <a:pt x="10541" y="708787"/>
                  </a:lnTo>
                  <a:cubicBezTo>
                    <a:pt x="4699" y="708787"/>
                    <a:pt x="0" y="704088"/>
                    <a:pt x="0" y="698246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698246"/>
                  </a:lnTo>
                  <a:lnTo>
                    <a:pt x="10541" y="698246"/>
                  </a:lnTo>
                  <a:lnTo>
                    <a:pt x="10541" y="687705"/>
                  </a:lnTo>
                  <a:lnTo>
                    <a:pt x="2947035" y="687705"/>
                  </a:lnTo>
                  <a:lnTo>
                    <a:pt x="2947035" y="698246"/>
                  </a:lnTo>
                  <a:lnTo>
                    <a:pt x="2936494" y="698246"/>
                  </a:lnTo>
                  <a:lnTo>
                    <a:pt x="2936494" y="10541"/>
                  </a:lnTo>
                  <a:lnTo>
                    <a:pt x="2947035" y="10541"/>
                  </a:lnTo>
                  <a:lnTo>
                    <a:pt x="2947035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00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6047184" y="305177"/>
            <a:ext cx="6193631" cy="4838323"/>
            <a:chOff x="0" y="0"/>
            <a:chExt cx="2374900" cy="18552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-796" y="-1283"/>
              <a:ext cx="2374505" cy="1851815"/>
            </a:xfrm>
            <a:custGeom>
              <a:avLst/>
              <a:gdLst/>
              <a:ahLst/>
              <a:cxnLst/>
              <a:rect r="r" b="b" t="t" l="l"/>
              <a:pathLst>
                <a:path h="1851815" w="2374505">
                  <a:moveTo>
                    <a:pt x="2374426" y="1638653"/>
                  </a:moveTo>
                  <a:cubicBezTo>
                    <a:pt x="2373156" y="1176020"/>
                    <a:pt x="2357916" y="550587"/>
                    <a:pt x="2357916" y="89125"/>
                  </a:cubicBezTo>
                  <a:cubicBezTo>
                    <a:pt x="2357916" y="82097"/>
                    <a:pt x="2359186" y="75070"/>
                    <a:pt x="2359186" y="69214"/>
                  </a:cubicBezTo>
                  <a:cubicBezTo>
                    <a:pt x="2357916" y="68043"/>
                    <a:pt x="2356646" y="68043"/>
                    <a:pt x="2355376" y="66872"/>
                  </a:cubicBezTo>
                  <a:cubicBezTo>
                    <a:pt x="2355376" y="66872"/>
                    <a:pt x="2354106" y="68043"/>
                    <a:pt x="2354106" y="69214"/>
                  </a:cubicBezTo>
                  <a:cubicBezTo>
                    <a:pt x="2351566" y="75070"/>
                    <a:pt x="2346486" y="75070"/>
                    <a:pt x="2341406" y="75070"/>
                  </a:cubicBezTo>
                  <a:cubicBezTo>
                    <a:pt x="2335056" y="73899"/>
                    <a:pt x="2328706" y="68043"/>
                    <a:pt x="2321086" y="70385"/>
                  </a:cubicBezTo>
                  <a:cubicBezTo>
                    <a:pt x="2318546" y="71556"/>
                    <a:pt x="2313466" y="69214"/>
                    <a:pt x="2312196" y="66872"/>
                  </a:cubicBezTo>
                  <a:cubicBezTo>
                    <a:pt x="2308386" y="62187"/>
                    <a:pt x="2303306" y="62187"/>
                    <a:pt x="2298226" y="64529"/>
                  </a:cubicBezTo>
                  <a:cubicBezTo>
                    <a:pt x="2295686" y="65700"/>
                    <a:pt x="2293146" y="64529"/>
                    <a:pt x="2290606" y="64529"/>
                  </a:cubicBezTo>
                  <a:cubicBezTo>
                    <a:pt x="2286796" y="64529"/>
                    <a:pt x="2281716" y="63358"/>
                    <a:pt x="2277906" y="62187"/>
                  </a:cubicBezTo>
                  <a:cubicBezTo>
                    <a:pt x="2276636" y="62187"/>
                    <a:pt x="2274096" y="61015"/>
                    <a:pt x="2272826" y="61015"/>
                  </a:cubicBezTo>
                  <a:cubicBezTo>
                    <a:pt x="2269016" y="59844"/>
                    <a:pt x="2265206" y="56330"/>
                    <a:pt x="2261396" y="61015"/>
                  </a:cubicBezTo>
                  <a:cubicBezTo>
                    <a:pt x="2261396" y="61015"/>
                    <a:pt x="2258856" y="61015"/>
                    <a:pt x="2257586" y="59844"/>
                  </a:cubicBezTo>
                  <a:cubicBezTo>
                    <a:pt x="2256316" y="57502"/>
                    <a:pt x="2255046" y="53988"/>
                    <a:pt x="2253776" y="51646"/>
                  </a:cubicBezTo>
                  <a:cubicBezTo>
                    <a:pt x="2251236" y="48132"/>
                    <a:pt x="2251236" y="42276"/>
                    <a:pt x="2247426" y="39933"/>
                  </a:cubicBezTo>
                  <a:cubicBezTo>
                    <a:pt x="2244886" y="38762"/>
                    <a:pt x="2243616" y="37591"/>
                    <a:pt x="2242346" y="35248"/>
                  </a:cubicBezTo>
                  <a:cubicBezTo>
                    <a:pt x="2242346" y="34077"/>
                    <a:pt x="2239806" y="32906"/>
                    <a:pt x="2239806" y="31735"/>
                  </a:cubicBezTo>
                  <a:lnTo>
                    <a:pt x="2235996" y="28221"/>
                  </a:lnTo>
                  <a:cubicBezTo>
                    <a:pt x="2234726" y="25879"/>
                    <a:pt x="2233456" y="22365"/>
                    <a:pt x="2230916" y="21194"/>
                  </a:cubicBezTo>
                  <a:cubicBezTo>
                    <a:pt x="2225836" y="17680"/>
                    <a:pt x="2224566" y="12995"/>
                    <a:pt x="2227106" y="7139"/>
                  </a:cubicBezTo>
                  <a:cubicBezTo>
                    <a:pt x="2223296" y="5968"/>
                    <a:pt x="2220756" y="3625"/>
                    <a:pt x="2216946" y="3625"/>
                  </a:cubicBezTo>
                  <a:cubicBezTo>
                    <a:pt x="2201706" y="4797"/>
                    <a:pt x="2185196" y="7139"/>
                    <a:pt x="2169956" y="8310"/>
                  </a:cubicBezTo>
                  <a:cubicBezTo>
                    <a:pt x="2167416" y="8310"/>
                    <a:pt x="2163606" y="9482"/>
                    <a:pt x="2162336" y="10653"/>
                  </a:cubicBezTo>
                  <a:cubicBezTo>
                    <a:pt x="2152176" y="16509"/>
                    <a:pt x="2142016" y="11824"/>
                    <a:pt x="2131856" y="10653"/>
                  </a:cubicBezTo>
                  <a:cubicBezTo>
                    <a:pt x="2124236" y="10653"/>
                    <a:pt x="2116616" y="7139"/>
                    <a:pt x="2108996" y="5968"/>
                  </a:cubicBezTo>
                  <a:cubicBezTo>
                    <a:pt x="2100106" y="4797"/>
                    <a:pt x="2092486" y="5968"/>
                    <a:pt x="2083596" y="4797"/>
                  </a:cubicBezTo>
                  <a:cubicBezTo>
                    <a:pt x="2082326" y="4797"/>
                    <a:pt x="2081056" y="3625"/>
                    <a:pt x="2079786" y="2454"/>
                  </a:cubicBezTo>
                  <a:cubicBezTo>
                    <a:pt x="2077246" y="-1257"/>
                    <a:pt x="2072166" y="13"/>
                    <a:pt x="2069626" y="1283"/>
                  </a:cubicBezTo>
                  <a:cubicBezTo>
                    <a:pt x="2065816" y="3625"/>
                    <a:pt x="2064546" y="7139"/>
                    <a:pt x="2062006" y="10653"/>
                  </a:cubicBezTo>
                  <a:cubicBezTo>
                    <a:pt x="2055656" y="11824"/>
                    <a:pt x="2046766" y="12995"/>
                    <a:pt x="2040416" y="16509"/>
                  </a:cubicBezTo>
                  <a:cubicBezTo>
                    <a:pt x="2035336" y="18851"/>
                    <a:pt x="2032796" y="20023"/>
                    <a:pt x="2028986" y="17680"/>
                  </a:cubicBezTo>
                  <a:lnTo>
                    <a:pt x="2027716" y="18851"/>
                  </a:lnTo>
                  <a:cubicBezTo>
                    <a:pt x="2030256" y="21194"/>
                    <a:pt x="2031526" y="24707"/>
                    <a:pt x="2034066" y="27050"/>
                  </a:cubicBezTo>
                  <a:cubicBezTo>
                    <a:pt x="2030256" y="28221"/>
                    <a:pt x="2025176" y="30564"/>
                    <a:pt x="2022636" y="29392"/>
                  </a:cubicBezTo>
                  <a:cubicBezTo>
                    <a:pt x="2016286" y="28221"/>
                    <a:pt x="2013746" y="30564"/>
                    <a:pt x="2008666" y="32906"/>
                  </a:cubicBezTo>
                  <a:cubicBezTo>
                    <a:pt x="2003586" y="36420"/>
                    <a:pt x="1997236" y="38762"/>
                    <a:pt x="1992156" y="41105"/>
                  </a:cubicBezTo>
                  <a:cubicBezTo>
                    <a:pt x="1990886" y="41105"/>
                    <a:pt x="1989616" y="41105"/>
                    <a:pt x="1988346" y="39933"/>
                  </a:cubicBezTo>
                  <a:cubicBezTo>
                    <a:pt x="1987076" y="39933"/>
                    <a:pt x="1985806" y="38762"/>
                    <a:pt x="1985806" y="38762"/>
                  </a:cubicBezTo>
                  <a:cubicBezTo>
                    <a:pt x="1979456" y="41105"/>
                    <a:pt x="1973106" y="43447"/>
                    <a:pt x="1966756" y="41105"/>
                  </a:cubicBezTo>
                  <a:cubicBezTo>
                    <a:pt x="1965486" y="41105"/>
                    <a:pt x="1965486" y="42276"/>
                    <a:pt x="1964216" y="42276"/>
                  </a:cubicBezTo>
                  <a:cubicBezTo>
                    <a:pt x="1956596" y="44618"/>
                    <a:pt x="1951516" y="52817"/>
                    <a:pt x="1941356" y="52817"/>
                  </a:cubicBezTo>
                  <a:cubicBezTo>
                    <a:pt x="1933736" y="52817"/>
                    <a:pt x="1926116" y="58673"/>
                    <a:pt x="1918496" y="58673"/>
                  </a:cubicBezTo>
                  <a:cubicBezTo>
                    <a:pt x="1909606" y="59844"/>
                    <a:pt x="1901986" y="62187"/>
                    <a:pt x="1894366" y="65700"/>
                  </a:cubicBezTo>
                  <a:cubicBezTo>
                    <a:pt x="1891826" y="66872"/>
                    <a:pt x="1889286" y="66872"/>
                    <a:pt x="1888016" y="66872"/>
                  </a:cubicBezTo>
                  <a:cubicBezTo>
                    <a:pt x="1881666" y="64529"/>
                    <a:pt x="1877856" y="68043"/>
                    <a:pt x="1875316" y="71556"/>
                  </a:cubicBezTo>
                  <a:cubicBezTo>
                    <a:pt x="1868966" y="79755"/>
                    <a:pt x="1858806" y="82097"/>
                    <a:pt x="1849916" y="84440"/>
                  </a:cubicBezTo>
                  <a:cubicBezTo>
                    <a:pt x="1838486" y="86782"/>
                    <a:pt x="1827056" y="87954"/>
                    <a:pt x="1815626" y="89125"/>
                  </a:cubicBezTo>
                  <a:cubicBezTo>
                    <a:pt x="1814356" y="89125"/>
                    <a:pt x="1813086" y="92638"/>
                    <a:pt x="1810546" y="93810"/>
                  </a:cubicBezTo>
                  <a:cubicBezTo>
                    <a:pt x="1809276" y="93810"/>
                    <a:pt x="1808006" y="92638"/>
                    <a:pt x="1808006" y="92638"/>
                  </a:cubicBezTo>
                  <a:cubicBezTo>
                    <a:pt x="1801656" y="99666"/>
                    <a:pt x="1797846" y="110207"/>
                    <a:pt x="1785146" y="109036"/>
                  </a:cubicBezTo>
                  <a:lnTo>
                    <a:pt x="1783876" y="109036"/>
                  </a:lnTo>
                  <a:cubicBezTo>
                    <a:pt x="1773716" y="114892"/>
                    <a:pt x="1763556" y="112549"/>
                    <a:pt x="1754666" y="110207"/>
                  </a:cubicBezTo>
                  <a:cubicBezTo>
                    <a:pt x="1752126" y="110207"/>
                    <a:pt x="1748316" y="107864"/>
                    <a:pt x="1747046" y="105522"/>
                  </a:cubicBezTo>
                  <a:cubicBezTo>
                    <a:pt x="1743236" y="98495"/>
                    <a:pt x="1733076" y="96152"/>
                    <a:pt x="1725456" y="98495"/>
                  </a:cubicBezTo>
                  <a:cubicBezTo>
                    <a:pt x="1719106" y="100837"/>
                    <a:pt x="1712756" y="102008"/>
                    <a:pt x="1706406" y="104351"/>
                  </a:cubicBezTo>
                  <a:cubicBezTo>
                    <a:pt x="1696246" y="106693"/>
                    <a:pt x="1687356" y="107864"/>
                    <a:pt x="1677196" y="103179"/>
                  </a:cubicBezTo>
                  <a:cubicBezTo>
                    <a:pt x="1667036" y="98495"/>
                    <a:pt x="1659416" y="102008"/>
                    <a:pt x="1654336" y="112549"/>
                  </a:cubicBezTo>
                  <a:cubicBezTo>
                    <a:pt x="1650526" y="119577"/>
                    <a:pt x="1640366" y="120748"/>
                    <a:pt x="1634016" y="114892"/>
                  </a:cubicBezTo>
                  <a:cubicBezTo>
                    <a:pt x="1630206" y="111378"/>
                    <a:pt x="1627666" y="112549"/>
                    <a:pt x="1623856" y="114892"/>
                  </a:cubicBezTo>
                  <a:lnTo>
                    <a:pt x="1616236" y="121919"/>
                  </a:lnTo>
                  <a:cubicBezTo>
                    <a:pt x="1614966" y="123090"/>
                    <a:pt x="1612426" y="123090"/>
                    <a:pt x="1611156" y="123090"/>
                  </a:cubicBezTo>
                  <a:lnTo>
                    <a:pt x="1603536" y="123090"/>
                  </a:lnTo>
                  <a:cubicBezTo>
                    <a:pt x="1598456" y="123090"/>
                    <a:pt x="1593376" y="121919"/>
                    <a:pt x="1588296" y="120748"/>
                  </a:cubicBezTo>
                  <a:cubicBezTo>
                    <a:pt x="1581946" y="119577"/>
                    <a:pt x="1576866" y="116063"/>
                    <a:pt x="1570516" y="114892"/>
                  </a:cubicBezTo>
                  <a:cubicBezTo>
                    <a:pt x="1560356" y="113720"/>
                    <a:pt x="1557816" y="105522"/>
                    <a:pt x="1554006" y="99666"/>
                  </a:cubicBezTo>
                  <a:cubicBezTo>
                    <a:pt x="1551466" y="96152"/>
                    <a:pt x="1546386" y="91467"/>
                    <a:pt x="1541306" y="92638"/>
                  </a:cubicBezTo>
                  <a:cubicBezTo>
                    <a:pt x="1536226" y="94981"/>
                    <a:pt x="1531146" y="92638"/>
                    <a:pt x="1527336" y="91467"/>
                  </a:cubicBezTo>
                  <a:cubicBezTo>
                    <a:pt x="1526066" y="91467"/>
                    <a:pt x="1523526" y="90296"/>
                    <a:pt x="1522256" y="90296"/>
                  </a:cubicBezTo>
                  <a:cubicBezTo>
                    <a:pt x="1513366" y="87954"/>
                    <a:pt x="1507016" y="92638"/>
                    <a:pt x="1500666" y="98495"/>
                  </a:cubicBezTo>
                  <a:lnTo>
                    <a:pt x="1495586" y="103179"/>
                  </a:lnTo>
                  <a:cubicBezTo>
                    <a:pt x="1494316" y="104351"/>
                    <a:pt x="1494316" y="106693"/>
                    <a:pt x="1493046" y="107864"/>
                  </a:cubicBezTo>
                  <a:cubicBezTo>
                    <a:pt x="1485426" y="113720"/>
                    <a:pt x="1477806" y="111378"/>
                    <a:pt x="1468916" y="107864"/>
                  </a:cubicBezTo>
                  <a:cubicBezTo>
                    <a:pt x="1461296" y="104351"/>
                    <a:pt x="1452406" y="107864"/>
                    <a:pt x="1449866" y="114892"/>
                  </a:cubicBezTo>
                  <a:cubicBezTo>
                    <a:pt x="1448596" y="119577"/>
                    <a:pt x="1447326" y="123090"/>
                    <a:pt x="1440976" y="125433"/>
                  </a:cubicBezTo>
                  <a:cubicBezTo>
                    <a:pt x="1434626" y="128946"/>
                    <a:pt x="1427006" y="131289"/>
                    <a:pt x="1425736" y="139487"/>
                  </a:cubicBezTo>
                  <a:cubicBezTo>
                    <a:pt x="1425736" y="140659"/>
                    <a:pt x="1424466" y="141830"/>
                    <a:pt x="1423196" y="141830"/>
                  </a:cubicBezTo>
                  <a:cubicBezTo>
                    <a:pt x="1419386" y="143001"/>
                    <a:pt x="1416846" y="144172"/>
                    <a:pt x="1413036" y="145343"/>
                  </a:cubicBezTo>
                  <a:lnTo>
                    <a:pt x="1401606" y="145343"/>
                  </a:lnTo>
                  <a:cubicBezTo>
                    <a:pt x="1393986" y="144172"/>
                    <a:pt x="1386366" y="141830"/>
                    <a:pt x="1378746" y="140659"/>
                  </a:cubicBezTo>
                  <a:cubicBezTo>
                    <a:pt x="1369856" y="139487"/>
                    <a:pt x="1362236" y="144172"/>
                    <a:pt x="1353346" y="145343"/>
                  </a:cubicBezTo>
                  <a:lnTo>
                    <a:pt x="1352076" y="146515"/>
                  </a:lnTo>
                  <a:cubicBezTo>
                    <a:pt x="1349536" y="150028"/>
                    <a:pt x="1345726" y="148857"/>
                    <a:pt x="1343186" y="146515"/>
                  </a:cubicBezTo>
                  <a:cubicBezTo>
                    <a:pt x="1338106" y="141830"/>
                    <a:pt x="1329216" y="140659"/>
                    <a:pt x="1322866" y="143001"/>
                  </a:cubicBezTo>
                  <a:cubicBezTo>
                    <a:pt x="1315246" y="146515"/>
                    <a:pt x="1307626" y="148857"/>
                    <a:pt x="1300006" y="151200"/>
                  </a:cubicBezTo>
                  <a:cubicBezTo>
                    <a:pt x="1297466" y="151200"/>
                    <a:pt x="1294926" y="150028"/>
                    <a:pt x="1293656" y="150028"/>
                  </a:cubicBezTo>
                  <a:cubicBezTo>
                    <a:pt x="1291116" y="150028"/>
                    <a:pt x="1287306" y="148857"/>
                    <a:pt x="1286036" y="150028"/>
                  </a:cubicBezTo>
                  <a:cubicBezTo>
                    <a:pt x="1275876" y="157056"/>
                    <a:pt x="1265716" y="154713"/>
                    <a:pt x="1256826" y="150028"/>
                  </a:cubicBezTo>
                  <a:cubicBezTo>
                    <a:pt x="1251746" y="147686"/>
                    <a:pt x="1244126" y="145343"/>
                    <a:pt x="1241586" y="138316"/>
                  </a:cubicBezTo>
                  <a:cubicBezTo>
                    <a:pt x="1240316" y="133631"/>
                    <a:pt x="1235236" y="128946"/>
                    <a:pt x="1231426" y="125433"/>
                  </a:cubicBezTo>
                  <a:cubicBezTo>
                    <a:pt x="1225076" y="119577"/>
                    <a:pt x="1218726" y="111378"/>
                    <a:pt x="1207296" y="111378"/>
                  </a:cubicBezTo>
                  <a:cubicBezTo>
                    <a:pt x="1204756" y="111378"/>
                    <a:pt x="1202216" y="106693"/>
                    <a:pt x="1200946" y="107864"/>
                  </a:cubicBezTo>
                  <a:cubicBezTo>
                    <a:pt x="1195866" y="109036"/>
                    <a:pt x="1195866" y="106693"/>
                    <a:pt x="1193326" y="104351"/>
                  </a:cubicBezTo>
                  <a:cubicBezTo>
                    <a:pt x="1190786" y="102008"/>
                    <a:pt x="1186976" y="99666"/>
                    <a:pt x="1184436" y="96152"/>
                  </a:cubicBezTo>
                  <a:cubicBezTo>
                    <a:pt x="1180626" y="91467"/>
                    <a:pt x="1176816" y="85611"/>
                    <a:pt x="1173006" y="80926"/>
                  </a:cubicBezTo>
                  <a:cubicBezTo>
                    <a:pt x="1169196" y="76241"/>
                    <a:pt x="1166656" y="70385"/>
                    <a:pt x="1162846" y="65700"/>
                  </a:cubicBezTo>
                  <a:cubicBezTo>
                    <a:pt x="1161576" y="64529"/>
                    <a:pt x="1157766" y="63358"/>
                    <a:pt x="1156496" y="64529"/>
                  </a:cubicBezTo>
                  <a:lnTo>
                    <a:pt x="1141256" y="71556"/>
                  </a:lnTo>
                  <a:cubicBezTo>
                    <a:pt x="1138716" y="72728"/>
                    <a:pt x="1137446" y="75070"/>
                    <a:pt x="1136176" y="77413"/>
                  </a:cubicBezTo>
                  <a:lnTo>
                    <a:pt x="1134906" y="76241"/>
                  </a:lnTo>
                  <a:cubicBezTo>
                    <a:pt x="1136176" y="72728"/>
                    <a:pt x="1137446" y="69214"/>
                    <a:pt x="1138716" y="68043"/>
                  </a:cubicBezTo>
                  <a:lnTo>
                    <a:pt x="1123476" y="64529"/>
                  </a:lnTo>
                  <a:cubicBezTo>
                    <a:pt x="1119666" y="63358"/>
                    <a:pt x="1113316" y="63358"/>
                    <a:pt x="1110776" y="63358"/>
                  </a:cubicBezTo>
                  <a:lnTo>
                    <a:pt x="1090456" y="63358"/>
                  </a:lnTo>
                  <a:cubicBezTo>
                    <a:pt x="1082836" y="63358"/>
                    <a:pt x="1076486" y="62187"/>
                    <a:pt x="1068866" y="63358"/>
                  </a:cubicBezTo>
                  <a:cubicBezTo>
                    <a:pt x="1063786" y="64529"/>
                    <a:pt x="1059976" y="62187"/>
                    <a:pt x="1056166" y="59844"/>
                  </a:cubicBezTo>
                  <a:cubicBezTo>
                    <a:pt x="1046006" y="52817"/>
                    <a:pt x="1035846" y="44618"/>
                    <a:pt x="1021876" y="48132"/>
                  </a:cubicBezTo>
                  <a:cubicBezTo>
                    <a:pt x="1020606" y="48132"/>
                    <a:pt x="1018066" y="46961"/>
                    <a:pt x="1016796" y="45789"/>
                  </a:cubicBezTo>
                  <a:cubicBezTo>
                    <a:pt x="1012986" y="44618"/>
                    <a:pt x="1010446" y="42276"/>
                    <a:pt x="1005366" y="39933"/>
                  </a:cubicBezTo>
                  <a:cubicBezTo>
                    <a:pt x="1005366" y="43447"/>
                    <a:pt x="1005366" y="44618"/>
                    <a:pt x="1006636" y="46961"/>
                  </a:cubicBezTo>
                  <a:cubicBezTo>
                    <a:pt x="1004096" y="49303"/>
                    <a:pt x="1002826" y="48132"/>
                    <a:pt x="1001556" y="46961"/>
                  </a:cubicBezTo>
                  <a:cubicBezTo>
                    <a:pt x="1000286" y="48132"/>
                    <a:pt x="999016" y="50474"/>
                    <a:pt x="997746" y="50474"/>
                  </a:cubicBezTo>
                  <a:cubicBezTo>
                    <a:pt x="991396" y="52817"/>
                    <a:pt x="985046" y="53988"/>
                    <a:pt x="978696" y="56330"/>
                  </a:cubicBezTo>
                  <a:cubicBezTo>
                    <a:pt x="976156" y="57502"/>
                    <a:pt x="973616" y="58673"/>
                    <a:pt x="972346" y="59844"/>
                  </a:cubicBezTo>
                  <a:cubicBezTo>
                    <a:pt x="967266" y="63358"/>
                    <a:pt x="963456" y="69214"/>
                    <a:pt x="954566" y="68043"/>
                  </a:cubicBezTo>
                  <a:cubicBezTo>
                    <a:pt x="953296" y="68043"/>
                    <a:pt x="950756" y="70385"/>
                    <a:pt x="948216" y="70385"/>
                  </a:cubicBezTo>
                  <a:cubicBezTo>
                    <a:pt x="945676" y="71556"/>
                    <a:pt x="941866" y="71556"/>
                    <a:pt x="939326" y="72728"/>
                  </a:cubicBezTo>
                  <a:lnTo>
                    <a:pt x="936786" y="72728"/>
                  </a:lnTo>
                  <a:cubicBezTo>
                    <a:pt x="929166" y="75070"/>
                    <a:pt x="922816" y="77413"/>
                    <a:pt x="915196" y="78584"/>
                  </a:cubicBezTo>
                  <a:lnTo>
                    <a:pt x="910116" y="78584"/>
                  </a:lnTo>
                  <a:cubicBezTo>
                    <a:pt x="903766" y="78584"/>
                    <a:pt x="898686" y="77413"/>
                    <a:pt x="892336" y="77413"/>
                  </a:cubicBezTo>
                  <a:cubicBezTo>
                    <a:pt x="885986" y="77413"/>
                    <a:pt x="879636" y="79755"/>
                    <a:pt x="873286" y="79755"/>
                  </a:cubicBezTo>
                  <a:cubicBezTo>
                    <a:pt x="865666" y="79755"/>
                    <a:pt x="856776" y="79755"/>
                    <a:pt x="850426" y="75070"/>
                  </a:cubicBezTo>
                  <a:cubicBezTo>
                    <a:pt x="849156" y="73899"/>
                    <a:pt x="845346" y="73899"/>
                    <a:pt x="842806" y="75070"/>
                  </a:cubicBezTo>
                  <a:cubicBezTo>
                    <a:pt x="833916" y="76241"/>
                    <a:pt x="825026" y="77413"/>
                    <a:pt x="817406" y="79755"/>
                  </a:cubicBezTo>
                  <a:cubicBezTo>
                    <a:pt x="809786" y="82097"/>
                    <a:pt x="805976" y="79755"/>
                    <a:pt x="803436" y="73899"/>
                  </a:cubicBezTo>
                  <a:cubicBezTo>
                    <a:pt x="802166" y="71556"/>
                    <a:pt x="799626" y="69214"/>
                    <a:pt x="797086" y="66872"/>
                  </a:cubicBezTo>
                  <a:cubicBezTo>
                    <a:pt x="793276" y="64529"/>
                    <a:pt x="789466" y="61015"/>
                    <a:pt x="785656" y="61015"/>
                  </a:cubicBezTo>
                  <a:cubicBezTo>
                    <a:pt x="776766" y="61015"/>
                    <a:pt x="771686" y="56330"/>
                    <a:pt x="765336" y="52817"/>
                  </a:cubicBezTo>
                  <a:cubicBezTo>
                    <a:pt x="755176" y="46961"/>
                    <a:pt x="746286" y="39933"/>
                    <a:pt x="733586" y="41105"/>
                  </a:cubicBezTo>
                  <a:lnTo>
                    <a:pt x="733586" y="35248"/>
                  </a:lnTo>
                  <a:cubicBezTo>
                    <a:pt x="736126" y="35248"/>
                    <a:pt x="738666" y="35248"/>
                    <a:pt x="741206" y="34077"/>
                  </a:cubicBezTo>
                  <a:cubicBezTo>
                    <a:pt x="737396" y="31735"/>
                    <a:pt x="737396" y="28221"/>
                    <a:pt x="734856" y="25879"/>
                  </a:cubicBezTo>
                  <a:cubicBezTo>
                    <a:pt x="729776" y="22365"/>
                    <a:pt x="724696" y="21194"/>
                    <a:pt x="719616" y="18851"/>
                  </a:cubicBezTo>
                  <a:cubicBezTo>
                    <a:pt x="715806" y="17680"/>
                    <a:pt x="710726" y="17680"/>
                    <a:pt x="713266" y="23536"/>
                  </a:cubicBezTo>
                  <a:cubicBezTo>
                    <a:pt x="706916" y="24707"/>
                    <a:pt x="701836" y="24707"/>
                    <a:pt x="699296" y="27050"/>
                  </a:cubicBezTo>
                  <a:cubicBezTo>
                    <a:pt x="694216" y="30564"/>
                    <a:pt x="689136" y="28221"/>
                    <a:pt x="685326" y="25879"/>
                  </a:cubicBezTo>
                  <a:cubicBezTo>
                    <a:pt x="682786" y="24707"/>
                    <a:pt x="680246" y="23536"/>
                    <a:pt x="677706" y="24707"/>
                  </a:cubicBezTo>
                  <a:cubicBezTo>
                    <a:pt x="662466" y="31735"/>
                    <a:pt x="647226" y="28221"/>
                    <a:pt x="631986" y="28221"/>
                  </a:cubicBezTo>
                  <a:cubicBezTo>
                    <a:pt x="629446" y="28221"/>
                    <a:pt x="626906" y="27050"/>
                    <a:pt x="623096" y="27050"/>
                  </a:cubicBezTo>
                  <a:cubicBezTo>
                    <a:pt x="618016" y="25879"/>
                    <a:pt x="614206" y="23536"/>
                    <a:pt x="609126" y="22365"/>
                  </a:cubicBezTo>
                  <a:cubicBezTo>
                    <a:pt x="604046" y="21194"/>
                    <a:pt x="597696" y="20023"/>
                    <a:pt x="592616" y="18851"/>
                  </a:cubicBezTo>
                  <a:lnTo>
                    <a:pt x="588806" y="18851"/>
                  </a:lnTo>
                  <a:cubicBezTo>
                    <a:pt x="579916" y="18851"/>
                    <a:pt x="571026" y="20023"/>
                    <a:pt x="563406" y="20023"/>
                  </a:cubicBezTo>
                  <a:cubicBezTo>
                    <a:pt x="557056" y="20023"/>
                    <a:pt x="550706" y="17680"/>
                    <a:pt x="543086" y="16509"/>
                  </a:cubicBezTo>
                  <a:cubicBezTo>
                    <a:pt x="541816" y="7139"/>
                    <a:pt x="531656" y="9482"/>
                    <a:pt x="525306" y="4797"/>
                  </a:cubicBezTo>
                  <a:cubicBezTo>
                    <a:pt x="524036" y="3625"/>
                    <a:pt x="521496" y="4797"/>
                    <a:pt x="520226" y="4797"/>
                  </a:cubicBezTo>
                  <a:cubicBezTo>
                    <a:pt x="512606" y="3625"/>
                    <a:pt x="507526" y="7139"/>
                    <a:pt x="504986" y="12995"/>
                  </a:cubicBezTo>
                  <a:cubicBezTo>
                    <a:pt x="501176" y="18851"/>
                    <a:pt x="491016" y="21194"/>
                    <a:pt x="494826" y="30564"/>
                  </a:cubicBezTo>
                  <a:cubicBezTo>
                    <a:pt x="496096" y="31735"/>
                    <a:pt x="498636" y="32906"/>
                    <a:pt x="499906" y="35248"/>
                  </a:cubicBezTo>
                  <a:cubicBezTo>
                    <a:pt x="499906" y="38762"/>
                    <a:pt x="498636" y="41105"/>
                    <a:pt x="494826" y="39933"/>
                  </a:cubicBezTo>
                  <a:cubicBezTo>
                    <a:pt x="493556" y="39933"/>
                    <a:pt x="492286" y="42276"/>
                    <a:pt x="491016" y="43447"/>
                  </a:cubicBezTo>
                  <a:cubicBezTo>
                    <a:pt x="489746" y="44618"/>
                    <a:pt x="489746" y="46961"/>
                    <a:pt x="488476" y="46961"/>
                  </a:cubicBezTo>
                  <a:cubicBezTo>
                    <a:pt x="480856" y="49303"/>
                    <a:pt x="475776" y="55159"/>
                    <a:pt x="466886" y="53988"/>
                  </a:cubicBezTo>
                  <a:lnTo>
                    <a:pt x="464346" y="53988"/>
                  </a:lnTo>
                  <a:cubicBezTo>
                    <a:pt x="456726" y="59844"/>
                    <a:pt x="449106" y="58673"/>
                    <a:pt x="440216" y="57502"/>
                  </a:cubicBezTo>
                  <a:cubicBezTo>
                    <a:pt x="436406" y="56330"/>
                    <a:pt x="431326" y="57502"/>
                    <a:pt x="426246" y="57502"/>
                  </a:cubicBezTo>
                  <a:cubicBezTo>
                    <a:pt x="422436" y="57502"/>
                    <a:pt x="418626" y="57502"/>
                    <a:pt x="414816" y="55159"/>
                  </a:cubicBezTo>
                  <a:cubicBezTo>
                    <a:pt x="409736" y="52817"/>
                    <a:pt x="404656" y="49303"/>
                    <a:pt x="399576" y="46961"/>
                  </a:cubicBezTo>
                  <a:cubicBezTo>
                    <a:pt x="394496" y="44618"/>
                    <a:pt x="388146" y="44618"/>
                    <a:pt x="388146" y="36420"/>
                  </a:cubicBezTo>
                  <a:cubicBezTo>
                    <a:pt x="388146" y="35248"/>
                    <a:pt x="385606" y="34077"/>
                    <a:pt x="385606" y="32906"/>
                  </a:cubicBezTo>
                  <a:cubicBezTo>
                    <a:pt x="376716" y="39933"/>
                    <a:pt x="369096" y="45789"/>
                    <a:pt x="361476" y="51646"/>
                  </a:cubicBezTo>
                  <a:cubicBezTo>
                    <a:pt x="357666" y="55159"/>
                    <a:pt x="352586" y="59844"/>
                    <a:pt x="355126" y="65700"/>
                  </a:cubicBezTo>
                  <a:cubicBezTo>
                    <a:pt x="355126" y="66872"/>
                    <a:pt x="353856" y="68043"/>
                    <a:pt x="353856" y="69214"/>
                  </a:cubicBezTo>
                  <a:cubicBezTo>
                    <a:pt x="352586" y="71556"/>
                    <a:pt x="351316" y="73899"/>
                    <a:pt x="348776" y="75070"/>
                  </a:cubicBezTo>
                  <a:cubicBezTo>
                    <a:pt x="346236" y="78584"/>
                    <a:pt x="343696" y="82097"/>
                    <a:pt x="341156" y="86782"/>
                  </a:cubicBezTo>
                  <a:lnTo>
                    <a:pt x="333536" y="93810"/>
                  </a:lnTo>
                  <a:cubicBezTo>
                    <a:pt x="330996" y="97323"/>
                    <a:pt x="328456" y="100837"/>
                    <a:pt x="324646" y="103179"/>
                  </a:cubicBezTo>
                  <a:cubicBezTo>
                    <a:pt x="315756" y="110207"/>
                    <a:pt x="306866" y="117234"/>
                    <a:pt x="296706" y="124261"/>
                  </a:cubicBezTo>
                  <a:cubicBezTo>
                    <a:pt x="291626" y="128946"/>
                    <a:pt x="285276" y="132460"/>
                    <a:pt x="280196" y="137145"/>
                  </a:cubicBezTo>
                  <a:cubicBezTo>
                    <a:pt x="271306" y="144172"/>
                    <a:pt x="261146" y="150028"/>
                    <a:pt x="256066" y="160569"/>
                  </a:cubicBezTo>
                  <a:cubicBezTo>
                    <a:pt x="256066" y="161741"/>
                    <a:pt x="253526" y="162912"/>
                    <a:pt x="252256" y="164083"/>
                  </a:cubicBezTo>
                  <a:cubicBezTo>
                    <a:pt x="245906" y="168768"/>
                    <a:pt x="235746" y="168768"/>
                    <a:pt x="235746" y="178138"/>
                  </a:cubicBezTo>
                  <a:cubicBezTo>
                    <a:pt x="225586" y="178138"/>
                    <a:pt x="220506" y="185165"/>
                    <a:pt x="215426" y="191021"/>
                  </a:cubicBezTo>
                  <a:cubicBezTo>
                    <a:pt x="211616" y="195706"/>
                    <a:pt x="207806" y="201562"/>
                    <a:pt x="202726" y="205076"/>
                  </a:cubicBezTo>
                  <a:cubicBezTo>
                    <a:pt x="197646" y="207418"/>
                    <a:pt x="191296" y="206247"/>
                    <a:pt x="184946" y="206247"/>
                  </a:cubicBezTo>
                  <a:cubicBezTo>
                    <a:pt x="182406" y="206247"/>
                    <a:pt x="179866" y="206247"/>
                    <a:pt x="179866" y="207418"/>
                  </a:cubicBezTo>
                  <a:cubicBezTo>
                    <a:pt x="174786" y="212103"/>
                    <a:pt x="168436" y="215617"/>
                    <a:pt x="164626" y="221473"/>
                  </a:cubicBezTo>
                  <a:cubicBezTo>
                    <a:pt x="160816" y="227329"/>
                    <a:pt x="157006" y="230843"/>
                    <a:pt x="150656" y="232014"/>
                  </a:cubicBezTo>
                  <a:cubicBezTo>
                    <a:pt x="144306" y="233185"/>
                    <a:pt x="137956" y="239041"/>
                    <a:pt x="129066" y="235528"/>
                  </a:cubicBezTo>
                  <a:cubicBezTo>
                    <a:pt x="121446" y="233185"/>
                    <a:pt x="112556" y="235528"/>
                    <a:pt x="107476" y="230843"/>
                  </a:cubicBezTo>
                  <a:cubicBezTo>
                    <a:pt x="97316" y="232014"/>
                    <a:pt x="89696" y="234356"/>
                    <a:pt x="80806" y="235528"/>
                  </a:cubicBezTo>
                  <a:cubicBezTo>
                    <a:pt x="70646" y="237870"/>
                    <a:pt x="59216" y="236699"/>
                    <a:pt x="50326" y="243726"/>
                  </a:cubicBezTo>
                  <a:cubicBezTo>
                    <a:pt x="42706" y="249582"/>
                    <a:pt x="36356" y="255438"/>
                    <a:pt x="24926" y="254267"/>
                  </a:cubicBezTo>
                  <a:cubicBezTo>
                    <a:pt x="26196" y="261295"/>
                    <a:pt x="27466" y="267151"/>
                    <a:pt x="28736" y="274178"/>
                  </a:cubicBezTo>
                  <a:cubicBezTo>
                    <a:pt x="31276" y="292918"/>
                    <a:pt x="33816" y="311657"/>
                    <a:pt x="35086" y="330397"/>
                  </a:cubicBezTo>
                  <a:cubicBezTo>
                    <a:pt x="38896" y="353821"/>
                    <a:pt x="40166" y="376074"/>
                    <a:pt x="37626" y="398328"/>
                  </a:cubicBezTo>
                  <a:cubicBezTo>
                    <a:pt x="35086" y="429951"/>
                    <a:pt x="23656" y="1512161"/>
                    <a:pt x="12226" y="1541442"/>
                  </a:cubicBezTo>
                  <a:lnTo>
                    <a:pt x="796" y="1566037"/>
                  </a:lnTo>
                  <a:cubicBezTo>
                    <a:pt x="-1744" y="1571894"/>
                    <a:pt x="2066" y="1575407"/>
                    <a:pt x="8416" y="1576578"/>
                  </a:cubicBezTo>
                  <a:cubicBezTo>
                    <a:pt x="16036" y="1577750"/>
                    <a:pt x="18576" y="1582434"/>
                    <a:pt x="21116" y="1588291"/>
                  </a:cubicBezTo>
                  <a:cubicBezTo>
                    <a:pt x="23656" y="1597660"/>
                    <a:pt x="19846" y="1607030"/>
                    <a:pt x="24926" y="1616400"/>
                  </a:cubicBezTo>
                  <a:cubicBezTo>
                    <a:pt x="27466" y="1621085"/>
                    <a:pt x="24926" y="1629283"/>
                    <a:pt x="23656" y="1636311"/>
                  </a:cubicBezTo>
                  <a:cubicBezTo>
                    <a:pt x="22386" y="1645680"/>
                    <a:pt x="24926" y="1655050"/>
                    <a:pt x="28736" y="1663249"/>
                  </a:cubicBezTo>
                  <a:cubicBezTo>
                    <a:pt x="37626" y="1677304"/>
                    <a:pt x="38896" y="1693701"/>
                    <a:pt x="38896" y="1708927"/>
                  </a:cubicBezTo>
                  <a:cubicBezTo>
                    <a:pt x="38896" y="1712440"/>
                    <a:pt x="40166" y="1715954"/>
                    <a:pt x="41436" y="1718296"/>
                  </a:cubicBezTo>
                  <a:cubicBezTo>
                    <a:pt x="43976" y="1720639"/>
                    <a:pt x="49056" y="1722981"/>
                    <a:pt x="54136" y="1724153"/>
                  </a:cubicBezTo>
                  <a:lnTo>
                    <a:pt x="84616" y="1738207"/>
                  </a:lnTo>
                  <a:cubicBezTo>
                    <a:pt x="98586" y="1745234"/>
                    <a:pt x="110016" y="1744063"/>
                    <a:pt x="122716" y="1735865"/>
                  </a:cubicBezTo>
                  <a:cubicBezTo>
                    <a:pt x="123986" y="1734693"/>
                    <a:pt x="127796" y="1733522"/>
                    <a:pt x="129066" y="1733522"/>
                  </a:cubicBezTo>
                  <a:cubicBezTo>
                    <a:pt x="137956" y="1734693"/>
                    <a:pt x="146846" y="1734693"/>
                    <a:pt x="154466" y="1741721"/>
                  </a:cubicBezTo>
                  <a:cubicBezTo>
                    <a:pt x="163356" y="1748748"/>
                    <a:pt x="176056" y="1753433"/>
                    <a:pt x="186216" y="1759289"/>
                  </a:cubicBezTo>
                  <a:cubicBezTo>
                    <a:pt x="192566" y="1762803"/>
                    <a:pt x="200186" y="1767488"/>
                    <a:pt x="203996" y="1772173"/>
                  </a:cubicBezTo>
                  <a:cubicBezTo>
                    <a:pt x="206536" y="1774515"/>
                    <a:pt x="209076" y="1776858"/>
                    <a:pt x="211616" y="1778029"/>
                  </a:cubicBezTo>
                  <a:cubicBezTo>
                    <a:pt x="225586" y="1782714"/>
                    <a:pt x="233206" y="1794426"/>
                    <a:pt x="242096" y="1803796"/>
                  </a:cubicBezTo>
                  <a:cubicBezTo>
                    <a:pt x="249716" y="1811994"/>
                    <a:pt x="259876" y="1816679"/>
                    <a:pt x="271306" y="1817850"/>
                  </a:cubicBezTo>
                  <a:cubicBezTo>
                    <a:pt x="284006" y="1820193"/>
                    <a:pt x="296706" y="1821364"/>
                    <a:pt x="309406" y="1823706"/>
                  </a:cubicBezTo>
                  <a:cubicBezTo>
                    <a:pt x="314486" y="1824878"/>
                    <a:pt x="320836" y="1826049"/>
                    <a:pt x="325916" y="1828391"/>
                  </a:cubicBezTo>
                  <a:cubicBezTo>
                    <a:pt x="332266" y="1830734"/>
                    <a:pt x="338616" y="1830734"/>
                    <a:pt x="343696" y="1834247"/>
                  </a:cubicBezTo>
                  <a:cubicBezTo>
                    <a:pt x="351316" y="1840104"/>
                    <a:pt x="358936" y="1843617"/>
                    <a:pt x="369096" y="1841275"/>
                  </a:cubicBezTo>
                  <a:cubicBezTo>
                    <a:pt x="372906" y="1840104"/>
                    <a:pt x="377986" y="1842446"/>
                    <a:pt x="381796" y="1843617"/>
                  </a:cubicBezTo>
                  <a:cubicBezTo>
                    <a:pt x="383066" y="1843617"/>
                    <a:pt x="384336" y="1844788"/>
                    <a:pt x="385606" y="1844788"/>
                  </a:cubicBezTo>
                  <a:cubicBezTo>
                    <a:pt x="399576" y="1845960"/>
                    <a:pt x="412276" y="1843617"/>
                    <a:pt x="424976" y="1841275"/>
                  </a:cubicBezTo>
                  <a:cubicBezTo>
                    <a:pt x="430056" y="1840104"/>
                    <a:pt x="435136" y="1838932"/>
                    <a:pt x="440216" y="1836590"/>
                  </a:cubicBezTo>
                  <a:cubicBezTo>
                    <a:pt x="454186" y="1830734"/>
                    <a:pt x="468156" y="1824878"/>
                    <a:pt x="480856" y="1817850"/>
                  </a:cubicBezTo>
                  <a:cubicBezTo>
                    <a:pt x="489746" y="1813165"/>
                    <a:pt x="498636" y="1808481"/>
                    <a:pt x="508796" y="1813165"/>
                  </a:cubicBezTo>
                  <a:lnTo>
                    <a:pt x="513876" y="1813165"/>
                  </a:lnTo>
                  <a:cubicBezTo>
                    <a:pt x="522766" y="1813165"/>
                    <a:pt x="531656" y="1811994"/>
                    <a:pt x="539276" y="1810823"/>
                  </a:cubicBezTo>
                  <a:cubicBezTo>
                    <a:pt x="540546" y="1810823"/>
                    <a:pt x="543086" y="1810823"/>
                    <a:pt x="543086" y="1809652"/>
                  </a:cubicBezTo>
                  <a:cubicBezTo>
                    <a:pt x="546896" y="1804967"/>
                    <a:pt x="553246" y="1804967"/>
                    <a:pt x="559596" y="1803796"/>
                  </a:cubicBezTo>
                  <a:cubicBezTo>
                    <a:pt x="569756" y="1802624"/>
                    <a:pt x="579916" y="1802624"/>
                    <a:pt x="587536" y="1796768"/>
                  </a:cubicBezTo>
                  <a:cubicBezTo>
                    <a:pt x="595156" y="1792083"/>
                    <a:pt x="602776" y="1790912"/>
                    <a:pt x="611666" y="1789741"/>
                  </a:cubicBezTo>
                  <a:cubicBezTo>
                    <a:pt x="612936" y="1789741"/>
                    <a:pt x="615476" y="1788570"/>
                    <a:pt x="616746" y="1788570"/>
                  </a:cubicBezTo>
                  <a:cubicBezTo>
                    <a:pt x="623096" y="1787399"/>
                    <a:pt x="629446" y="1783885"/>
                    <a:pt x="634526" y="1785056"/>
                  </a:cubicBezTo>
                  <a:cubicBezTo>
                    <a:pt x="645956" y="1787399"/>
                    <a:pt x="651036" y="1783885"/>
                    <a:pt x="658656" y="1774515"/>
                  </a:cubicBezTo>
                  <a:cubicBezTo>
                    <a:pt x="659926" y="1772173"/>
                    <a:pt x="663736" y="1771002"/>
                    <a:pt x="666276" y="1769830"/>
                  </a:cubicBezTo>
                  <a:cubicBezTo>
                    <a:pt x="672626" y="1768659"/>
                    <a:pt x="678976" y="1769830"/>
                    <a:pt x="685326" y="1768659"/>
                  </a:cubicBezTo>
                  <a:cubicBezTo>
                    <a:pt x="689136" y="1768659"/>
                    <a:pt x="692946" y="1765145"/>
                    <a:pt x="695486" y="1765145"/>
                  </a:cubicBezTo>
                  <a:cubicBezTo>
                    <a:pt x="705646" y="1766317"/>
                    <a:pt x="717076" y="1762803"/>
                    <a:pt x="725966" y="1768659"/>
                  </a:cubicBezTo>
                  <a:cubicBezTo>
                    <a:pt x="727236" y="1769830"/>
                    <a:pt x="729776" y="1769830"/>
                    <a:pt x="732316" y="1769830"/>
                  </a:cubicBezTo>
                  <a:cubicBezTo>
                    <a:pt x="748826" y="1771002"/>
                    <a:pt x="762796" y="1775686"/>
                    <a:pt x="774226" y="1785056"/>
                  </a:cubicBezTo>
                  <a:cubicBezTo>
                    <a:pt x="778036" y="1788570"/>
                    <a:pt x="783116" y="1790912"/>
                    <a:pt x="786926" y="1793255"/>
                  </a:cubicBezTo>
                  <a:cubicBezTo>
                    <a:pt x="790736" y="1795597"/>
                    <a:pt x="795816" y="1795597"/>
                    <a:pt x="799626" y="1796768"/>
                  </a:cubicBezTo>
                  <a:cubicBezTo>
                    <a:pt x="803436" y="1797939"/>
                    <a:pt x="805976" y="1799111"/>
                    <a:pt x="809786" y="1799111"/>
                  </a:cubicBezTo>
                  <a:cubicBezTo>
                    <a:pt x="816136" y="1799111"/>
                    <a:pt x="821216" y="1801453"/>
                    <a:pt x="825026" y="1806138"/>
                  </a:cubicBezTo>
                  <a:cubicBezTo>
                    <a:pt x="826296" y="1807309"/>
                    <a:pt x="827566" y="1808481"/>
                    <a:pt x="828836" y="1810823"/>
                  </a:cubicBezTo>
                  <a:cubicBezTo>
                    <a:pt x="827566" y="1814337"/>
                    <a:pt x="835186" y="1823706"/>
                    <a:pt x="840266" y="1823706"/>
                  </a:cubicBezTo>
                  <a:cubicBezTo>
                    <a:pt x="849156" y="1823706"/>
                    <a:pt x="858046" y="1826049"/>
                    <a:pt x="865666" y="1831905"/>
                  </a:cubicBezTo>
                  <a:cubicBezTo>
                    <a:pt x="866936" y="1833076"/>
                    <a:pt x="869476" y="1833076"/>
                    <a:pt x="872016" y="1831905"/>
                  </a:cubicBezTo>
                  <a:cubicBezTo>
                    <a:pt x="875826" y="1830734"/>
                    <a:pt x="878366" y="1830734"/>
                    <a:pt x="880906" y="1834247"/>
                  </a:cubicBezTo>
                  <a:cubicBezTo>
                    <a:pt x="882176" y="1835419"/>
                    <a:pt x="887256" y="1835419"/>
                    <a:pt x="889796" y="1835419"/>
                  </a:cubicBezTo>
                  <a:cubicBezTo>
                    <a:pt x="896146" y="1835419"/>
                    <a:pt x="903766" y="1834247"/>
                    <a:pt x="910116" y="1835419"/>
                  </a:cubicBezTo>
                  <a:cubicBezTo>
                    <a:pt x="921546" y="1836590"/>
                    <a:pt x="931706" y="1837761"/>
                    <a:pt x="943136" y="1840104"/>
                  </a:cubicBezTo>
                  <a:cubicBezTo>
                    <a:pt x="945676" y="1840104"/>
                    <a:pt x="948216" y="1841275"/>
                    <a:pt x="949486" y="1842446"/>
                  </a:cubicBezTo>
                  <a:cubicBezTo>
                    <a:pt x="952026" y="1848302"/>
                    <a:pt x="958376" y="1848302"/>
                    <a:pt x="962186" y="1849473"/>
                  </a:cubicBezTo>
                  <a:cubicBezTo>
                    <a:pt x="965996" y="1850645"/>
                    <a:pt x="971076" y="1851816"/>
                    <a:pt x="973616" y="1851816"/>
                  </a:cubicBezTo>
                  <a:cubicBezTo>
                    <a:pt x="974886" y="1850645"/>
                    <a:pt x="977426" y="1849473"/>
                    <a:pt x="979966" y="1847131"/>
                  </a:cubicBezTo>
                  <a:cubicBezTo>
                    <a:pt x="974886" y="1847131"/>
                    <a:pt x="972346" y="1848302"/>
                    <a:pt x="969806" y="1848302"/>
                  </a:cubicBezTo>
                  <a:cubicBezTo>
                    <a:pt x="974886" y="1842446"/>
                    <a:pt x="979966" y="1841275"/>
                    <a:pt x="986316" y="1844788"/>
                  </a:cubicBezTo>
                  <a:cubicBezTo>
                    <a:pt x="993936" y="1850645"/>
                    <a:pt x="1000286" y="1850645"/>
                    <a:pt x="1009176" y="1844788"/>
                  </a:cubicBezTo>
                  <a:lnTo>
                    <a:pt x="1016796" y="1841275"/>
                  </a:lnTo>
                  <a:lnTo>
                    <a:pt x="1016796" y="1835419"/>
                  </a:lnTo>
                  <a:cubicBezTo>
                    <a:pt x="1020606" y="1836590"/>
                    <a:pt x="1024416" y="1838932"/>
                    <a:pt x="1026956" y="1838932"/>
                  </a:cubicBezTo>
                  <a:cubicBezTo>
                    <a:pt x="1034576" y="1835419"/>
                    <a:pt x="1042196" y="1831905"/>
                    <a:pt x="1048546" y="1827220"/>
                  </a:cubicBezTo>
                  <a:cubicBezTo>
                    <a:pt x="1056166" y="1822535"/>
                    <a:pt x="1062516" y="1816679"/>
                    <a:pt x="1068866" y="1811994"/>
                  </a:cubicBezTo>
                  <a:cubicBezTo>
                    <a:pt x="1070136" y="1811994"/>
                    <a:pt x="1070136" y="1810823"/>
                    <a:pt x="1071406" y="1810823"/>
                  </a:cubicBezTo>
                  <a:cubicBezTo>
                    <a:pt x="1080296" y="1808481"/>
                    <a:pt x="1087916" y="1807309"/>
                    <a:pt x="1096806" y="1804967"/>
                  </a:cubicBezTo>
                  <a:cubicBezTo>
                    <a:pt x="1101886" y="1803796"/>
                    <a:pt x="1105696" y="1801453"/>
                    <a:pt x="1110776" y="1800282"/>
                  </a:cubicBezTo>
                  <a:cubicBezTo>
                    <a:pt x="1114586" y="1799111"/>
                    <a:pt x="1117126" y="1799111"/>
                    <a:pt x="1120936" y="1797939"/>
                  </a:cubicBezTo>
                  <a:lnTo>
                    <a:pt x="1133636" y="1797939"/>
                  </a:lnTo>
                  <a:cubicBezTo>
                    <a:pt x="1136176" y="1797939"/>
                    <a:pt x="1139986" y="1797939"/>
                    <a:pt x="1142526" y="1796768"/>
                  </a:cubicBezTo>
                  <a:cubicBezTo>
                    <a:pt x="1143796" y="1794426"/>
                    <a:pt x="1146336" y="1790912"/>
                    <a:pt x="1147606" y="1790912"/>
                  </a:cubicBezTo>
                  <a:cubicBezTo>
                    <a:pt x="1151416" y="1790912"/>
                    <a:pt x="1153956" y="1793255"/>
                    <a:pt x="1157766" y="1794426"/>
                  </a:cubicBezTo>
                  <a:cubicBezTo>
                    <a:pt x="1159036" y="1794426"/>
                    <a:pt x="1159036" y="1795597"/>
                    <a:pt x="1159036" y="1796768"/>
                  </a:cubicBezTo>
                  <a:cubicBezTo>
                    <a:pt x="1164116" y="1801453"/>
                    <a:pt x="1167926" y="1807309"/>
                    <a:pt x="1173006" y="1811994"/>
                  </a:cubicBezTo>
                  <a:cubicBezTo>
                    <a:pt x="1179356" y="1817850"/>
                    <a:pt x="1185706" y="1817850"/>
                    <a:pt x="1189516" y="1814337"/>
                  </a:cubicBezTo>
                  <a:cubicBezTo>
                    <a:pt x="1195866" y="1809652"/>
                    <a:pt x="1200946" y="1806138"/>
                    <a:pt x="1209836" y="1808481"/>
                  </a:cubicBezTo>
                  <a:cubicBezTo>
                    <a:pt x="1211106" y="1808481"/>
                    <a:pt x="1213646" y="1809652"/>
                    <a:pt x="1214916" y="1808481"/>
                  </a:cubicBezTo>
                  <a:cubicBezTo>
                    <a:pt x="1221266" y="1806138"/>
                    <a:pt x="1228886" y="1803796"/>
                    <a:pt x="1235236" y="1800282"/>
                  </a:cubicBezTo>
                  <a:cubicBezTo>
                    <a:pt x="1239046" y="1799111"/>
                    <a:pt x="1244126" y="1799111"/>
                    <a:pt x="1245396" y="1796768"/>
                  </a:cubicBezTo>
                  <a:cubicBezTo>
                    <a:pt x="1249206" y="1789741"/>
                    <a:pt x="1255556" y="1786227"/>
                    <a:pt x="1261906" y="1781542"/>
                  </a:cubicBezTo>
                  <a:cubicBezTo>
                    <a:pt x="1265716" y="1778029"/>
                    <a:pt x="1269526" y="1773344"/>
                    <a:pt x="1273336" y="1772173"/>
                  </a:cubicBezTo>
                  <a:cubicBezTo>
                    <a:pt x="1282226" y="1769830"/>
                    <a:pt x="1288576" y="1762803"/>
                    <a:pt x="1296196" y="1758118"/>
                  </a:cubicBezTo>
                  <a:cubicBezTo>
                    <a:pt x="1302546" y="1754604"/>
                    <a:pt x="1306356" y="1747577"/>
                    <a:pt x="1312706" y="1746406"/>
                  </a:cubicBezTo>
                  <a:cubicBezTo>
                    <a:pt x="1322866" y="1744063"/>
                    <a:pt x="1330486" y="1738207"/>
                    <a:pt x="1339376" y="1732351"/>
                  </a:cubicBezTo>
                  <a:cubicBezTo>
                    <a:pt x="1344456" y="1728837"/>
                    <a:pt x="1350806" y="1726495"/>
                    <a:pt x="1357156" y="1727666"/>
                  </a:cubicBezTo>
                  <a:cubicBezTo>
                    <a:pt x="1360966" y="1728837"/>
                    <a:pt x="1366046" y="1727666"/>
                    <a:pt x="1368586" y="1726495"/>
                  </a:cubicBezTo>
                  <a:cubicBezTo>
                    <a:pt x="1373666" y="1724153"/>
                    <a:pt x="1378746" y="1720639"/>
                    <a:pt x="1383826" y="1718296"/>
                  </a:cubicBezTo>
                  <a:cubicBezTo>
                    <a:pt x="1387636" y="1715954"/>
                    <a:pt x="1391446" y="1713611"/>
                    <a:pt x="1395256" y="1713611"/>
                  </a:cubicBezTo>
                  <a:cubicBezTo>
                    <a:pt x="1407956" y="1712440"/>
                    <a:pt x="1418116" y="1710098"/>
                    <a:pt x="1424466" y="1698385"/>
                  </a:cubicBezTo>
                  <a:cubicBezTo>
                    <a:pt x="1427006" y="1693701"/>
                    <a:pt x="1439706" y="1687845"/>
                    <a:pt x="1444786" y="1690187"/>
                  </a:cubicBezTo>
                  <a:cubicBezTo>
                    <a:pt x="1453676" y="1693701"/>
                    <a:pt x="1460026" y="1691358"/>
                    <a:pt x="1465106" y="1684331"/>
                  </a:cubicBezTo>
                  <a:cubicBezTo>
                    <a:pt x="1468916" y="1680817"/>
                    <a:pt x="1473996" y="1681988"/>
                    <a:pt x="1477806" y="1684331"/>
                  </a:cubicBezTo>
                  <a:cubicBezTo>
                    <a:pt x="1480346" y="1686673"/>
                    <a:pt x="1482886" y="1687845"/>
                    <a:pt x="1485426" y="1687845"/>
                  </a:cubicBezTo>
                  <a:cubicBezTo>
                    <a:pt x="1494316" y="1689016"/>
                    <a:pt x="1504476" y="1687845"/>
                    <a:pt x="1513366" y="1689016"/>
                  </a:cubicBezTo>
                  <a:cubicBezTo>
                    <a:pt x="1520986" y="1690187"/>
                    <a:pt x="1528606" y="1687845"/>
                    <a:pt x="1533686" y="1683160"/>
                  </a:cubicBezTo>
                  <a:cubicBezTo>
                    <a:pt x="1538766" y="1678475"/>
                    <a:pt x="1542576" y="1678475"/>
                    <a:pt x="1550196" y="1680817"/>
                  </a:cubicBezTo>
                  <a:cubicBezTo>
                    <a:pt x="1556546" y="1683160"/>
                    <a:pt x="1561626" y="1689016"/>
                    <a:pt x="1570516" y="1687845"/>
                  </a:cubicBezTo>
                  <a:cubicBezTo>
                    <a:pt x="1578136" y="1686673"/>
                    <a:pt x="1587026" y="1690187"/>
                    <a:pt x="1595916" y="1686673"/>
                  </a:cubicBezTo>
                  <a:lnTo>
                    <a:pt x="1600996" y="1686673"/>
                  </a:lnTo>
                  <a:cubicBezTo>
                    <a:pt x="1608616" y="1689016"/>
                    <a:pt x="1616236" y="1690187"/>
                    <a:pt x="1622586" y="1696043"/>
                  </a:cubicBezTo>
                  <a:cubicBezTo>
                    <a:pt x="1630206" y="1701899"/>
                    <a:pt x="1631476" y="1658564"/>
                    <a:pt x="1639096" y="1663249"/>
                  </a:cubicBezTo>
                  <a:cubicBezTo>
                    <a:pt x="1650526" y="1670276"/>
                    <a:pt x="1647986" y="1663249"/>
                    <a:pt x="1659416" y="1669105"/>
                  </a:cubicBezTo>
                  <a:cubicBezTo>
                    <a:pt x="1668306" y="1672619"/>
                    <a:pt x="1664496" y="1659735"/>
                    <a:pt x="1674656" y="1662078"/>
                  </a:cubicBezTo>
                  <a:cubicBezTo>
                    <a:pt x="1675926" y="1662078"/>
                    <a:pt x="1691166" y="1671448"/>
                    <a:pt x="1691166" y="1670276"/>
                  </a:cubicBezTo>
                  <a:cubicBezTo>
                    <a:pt x="1697516" y="1666763"/>
                    <a:pt x="1703866" y="1631626"/>
                    <a:pt x="1710216" y="1632797"/>
                  </a:cubicBezTo>
                  <a:cubicBezTo>
                    <a:pt x="1722916" y="1636311"/>
                    <a:pt x="1734346" y="1633968"/>
                    <a:pt x="1745776" y="1629283"/>
                  </a:cubicBezTo>
                  <a:cubicBezTo>
                    <a:pt x="1752126" y="1626941"/>
                    <a:pt x="1762286" y="1618743"/>
                    <a:pt x="1767366" y="1622256"/>
                  </a:cubicBezTo>
                  <a:cubicBezTo>
                    <a:pt x="1776256" y="1628112"/>
                    <a:pt x="1785146" y="1630455"/>
                    <a:pt x="1795306" y="1631626"/>
                  </a:cubicBezTo>
                  <a:cubicBezTo>
                    <a:pt x="1796576" y="1631626"/>
                    <a:pt x="1797846" y="1632797"/>
                    <a:pt x="1799116" y="1633968"/>
                  </a:cubicBezTo>
                  <a:cubicBezTo>
                    <a:pt x="1802926" y="1638653"/>
                    <a:pt x="1820706" y="1625770"/>
                    <a:pt x="1824516" y="1630455"/>
                  </a:cubicBezTo>
                  <a:cubicBezTo>
                    <a:pt x="1829596" y="1637482"/>
                    <a:pt x="1834676" y="1644509"/>
                    <a:pt x="1839756" y="1650365"/>
                  </a:cubicBezTo>
                  <a:cubicBezTo>
                    <a:pt x="1842296" y="1652708"/>
                    <a:pt x="1846106" y="1653879"/>
                    <a:pt x="1847376" y="1656222"/>
                  </a:cubicBezTo>
                  <a:cubicBezTo>
                    <a:pt x="1848646" y="1662078"/>
                    <a:pt x="1851186" y="1664420"/>
                    <a:pt x="1857536" y="1664420"/>
                  </a:cubicBezTo>
                  <a:cubicBezTo>
                    <a:pt x="1861346" y="1664420"/>
                    <a:pt x="1865156" y="1665591"/>
                    <a:pt x="1867696" y="1667934"/>
                  </a:cubicBezTo>
                  <a:cubicBezTo>
                    <a:pt x="1874046" y="1671448"/>
                    <a:pt x="1879126" y="1674961"/>
                    <a:pt x="1884206" y="1678475"/>
                  </a:cubicBezTo>
                  <a:cubicBezTo>
                    <a:pt x="1890556" y="1681988"/>
                    <a:pt x="1896906" y="1685502"/>
                    <a:pt x="1899446" y="1691358"/>
                  </a:cubicBezTo>
                  <a:cubicBezTo>
                    <a:pt x="1900716" y="1693701"/>
                    <a:pt x="1901986" y="1694872"/>
                    <a:pt x="1903256" y="1696043"/>
                  </a:cubicBezTo>
                  <a:cubicBezTo>
                    <a:pt x="1908336" y="1700728"/>
                    <a:pt x="1913416" y="1704242"/>
                    <a:pt x="1918496" y="1708927"/>
                  </a:cubicBezTo>
                  <a:cubicBezTo>
                    <a:pt x="1926116" y="1714783"/>
                    <a:pt x="1932466" y="1721810"/>
                    <a:pt x="1940086" y="1727666"/>
                  </a:cubicBezTo>
                  <a:cubicBezTo>
                    <a:pt x="1942626" y="1728837"/>
                    <a:pt x="1945166" y="1731180"/>
                    <a:pt x="1947706" y="1732351"/>
                  </a:cubicBezTo>
                  <a:cubicBezTo>
                    <a:pt x="1952786" y="1734693"/>
                    <a:pt x="1957866" y="1737036"/>
                    <a:pt x="1961676" y="1740550"/>
                  </a:cubicBezTo>
                  <a:cubicBezTo>
                    <a:pt x="1965486" y="1744063"/>
                    <a:pt x="1983266" y="1722981"/>
                    <a:pt x="1985806" y="1727666"/>
                  </a:cubicBezTo>
                  <a:cubicBezTo>
                    <a:pt x="1985806" y="1728837"/>
                    <a:pt x="1987076" y="1728837"/>
                    <a:pt x="1988346" y="1728837"/>
                  </a:cubicBezTo>
                  <a:cubicBezTo>
                    <a:pt x="1995966" y="1734693"/>
                    <a:pt x="2003586" y="1732351"/>
                    <a:pt x="2011206" y="1730009"/>
                  </a:cubicBezTo>
                  <a:cubicBezTo>
                    <a:pt x="2013746" y="1728837"/>
                    <a:pt x="2016286" y="1727666"/>
                    <a:pt x="2017556" y="1728837"/>
                  </a:cubicBezTo>
                  <a:cubicBezTo>
                    <a:pt x="2026446" y="1732351"/>
                    <a:pt x="2032796" y="1740550"/>
                    <a:pt x="2044226" y="1741721"/>
                  </a:cubicBezTo>
                  <a:cubicBezTo>
                    <a:pt x="2044226" y="1741721"/>
                    <a:pt x="2045496" y="1741721"/>
                    <a:pt x="2045496" y="1742892"/>
                  </a:cubicBezTo>
                  <a:cubicBezTo>
                    <a:pt x="2048036" y="1749919"/>
                    <a:pt x="2055656" y="1749919"/>
                    <a:pt x="2062006" y="1751091"/>
                  </a:cubicBezTo>
                  <a:cubicBezTo>
                    <a:pt x="2065816" y="1751091"/>
                    <a:pt x="2069626" y="1752262"/>
                    <a:pt x="2072166" y="1753433"/>
                  </a:cubicBezTo>
                  <a:cubicBezTo>
                    <a:pt x="2079786" y="1756947"/>
                    <a:pt x="2087406" y="1761632"/>
                    <a:pt x="2096296" y="1763974"/>
                  </a:cubicBezTo>
                  <a:cubicBezTo>
                    <a:pt x="2107726" y="1767488"/>
                    <a:pt x="2119156" y="1769830"/>
                    <a:pt x="2128046" y="1775686"/>
                  </a:cubicBezTo>
                  <a:cubicBezTo>
                    <a:pt x="2129316" y="1775686"/>
                    <a:pt x="2130586" y="1775686"/>
                    <a:pt x="2130586" y="1776858"/>
                  </a:cubicBezTo>
                  <a:cubicBezTo>
                    <a:pt x="2134396" y="1779200"/>
                    <a:pt x="2140746" y="1780371"/>
                    <a:pt x="2143286" y="1783885"/>
                  </a:cubicBezTo>
                  <a:cubicBezTo>
                    <a:pt x="2147096" y="1790912"/>
                    <a:pt x="2157256" y="1789741"/>
                    <a:pt x="2162336" y="1795597"/>
                  </a:cubicBezTo>
                  <a:lnTo>
                    <a:pt x="2163606" y="1795597"/>
                  </a:lnTo>
                  <a:cubicBezTo>
                    <a:pt x="2168686" y="1795597"/>
                    <a:pt x="2173766" y="1796768"/>
                    <a:pt x="2180116" y="1796768"/>
                  </a:cubicBezTo>
                  <a:cubicBezTo>
                    <a:pt x="2182656" y="1795597"/>
                    <a:pt x="2186466" y="1793255"/>
                    <a:pt x="2189006" y="1793255"/>
                  </a:cubicBezTo>
                  <a:cubicBezTo>
                    <a:pt x="2200436" y="1796768"/>
                    <a:pt x="2211866" y="1796768"/>
                    <a:pt x="2219486" y="1787399"/>
                  </a:cubicBezTo>
                  <a:cubicBezTo>
                    <a:pt x="2220756" y="1786227"/>
                    <a:pt x="2223296" y="1786227"/>
                    <a:pt x="2225836" y="1786227"/>
                  </a:cubicBezTo>
                  <a:lnTo>
                    <a:pt x="2235996" y="1786227"/>
                  </a:lnTo>
                  <a:cubicBezTo>
                    <a:pt x="2247426" y="1783885"/>
                    <a:pt x="2257586" y="1781542"/>
                    <a:pt x="2269016" y="1780371"/>
                  </a:cubicBezTo>
                  <a:cubicBezTo>
                    <a:pt x="2274096" y="1779200"/>
                    <a:pt x="2280446" y="1781542"/>
                    <a:pt x="2285526" y="1782714"/>
                  </a:cubicBezTo>
                  <a:cubicBezTo>
                    <a:pt x="2290606" y="1783885"/>
                    <a:pt x="2295686" y="1783885"/>
                    <a:pt x="2300766" y="1783885"/>
                  </a:cubicBezTo>
                  <a:cubicBezTo>
                    <a:pt x="2307116" y="1783885"/>
                    <a:pt x="2312196" y="1781542"/>
                    <a:pt x="2318546" y="1781542"/>
                  </a:cubicBezTo>
                  <a:cubicBezTo>
                    <a:pt x="2323626" y="1780371"/>
                    <a:pt x="2329976" y="1780371"/>
                    <a:pt x="2335056" y="1779200"/>
                  </a:cubicBezTo>
                  <a:cubicBezTo>
                    <a:pt x="2346486" y="1776858"/>
                    <a:pt x="2356646" y="1774515"/>
                    <a:pt x="2368076" y="1773344"/>
                  </a:cubicBezTo>
                  <a:cubicBezTo>
                    <a:pt x="2375696" y="1733522"/>
                    <a:pt x="2374426" y="1686673"/>
                    <a:pt x="2374426" y="1638653"/>
                  </a:cubicBezTo>
                  <a:close/>
                </a:path>
              </a:pathLst>
            </a:custGeom>
            <a:blipFill>
              <a:blip r:embed="rId5"/>
              <a:stretch>
                <a:fillRect l="-8561" t="-57" r="-8566" b="-68"/>
              </a:stretch>
            </a:blip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CACA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9156327" y="-1988696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10474736" y="0"/>
                </a:moveTo>
                <a:lnTo>
                  <a:pt x="0" y="0"/>
                </a:lnTo>
                <a:lnTo>
                  <a:pt x="0" y="14625104"/>
                </a:lnTo>
                <a:lnTo>
                  <a:pt x="10474736" y="14625104"/>
                </a:lnTo>
                <a:lnTo>
                  <a:pt x="1047473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906994" y="-3259468"/>
            <a:ext cx="10474737" cy="14625104"/>
          </a:xfrm>
          <a:custGeom>
            <a:avLst/>
            <a:gdLst/>
            <a:ahLst/>
            <a:cxnLst/>
            <a:rect r="r" b="b" t="t" l="l"/>
            <a:pathLst>
              <a:path h="14625104" w="10474737">
                <a:moveTo>
                  <a:pt x="0" y="0"/>
                </a:moveTo>
                <a:lnTo>
                  <a:pt x="10474737" y="0"/>
                </a:lnTo>
                <a:lnTo>
                  <a:pt x="10474737" y="14625104"/>
                </a:lnTo>
                <a:lnTo>
                  <a:pt x="0" y="1462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230686" y="2403896"/>
            <a:ext cx="9826629" cy="291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38"/>
              </a:lnSpc>
            </a:pPr>
            <a:r>
              <a:rPr lang="en-US" b="true" sz="14670">
                <a:solidFill>
                  <a:srgbClr val="242424"/>
                </a:solidFill>
                <a:latin typeface="Agrandir Grand Heavy"/>
                <a:ea typeface="Agrandir Grand Heavy"/>
                <a:cs typeface="Agrandir Grand Heavy"/>
                <a:sym typeface="Agrandir Grand Heavy"/>
              </a:rPr>
              <a:t>THANK</a:t>
            </a:r>
          </a:p>
        </p:txBody>
      </p:sp>
      <p:sp>
        <p:nvSpPr>
          <p:cNvPr name="TextBox 5" id="5"/>
          <p:cNvSpPr txBox="true"/>
          <p:nvPr/>
        </p:nvSpPr>
        <p:spPr>
          <a:xfrm rot="-273479">
            <a:off x="5636278" y="3857182"/>
            <a:ext cx="7012091" cy="2891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337"/>
              </a:lnSpc>
            </a:pPr>
            <a:r>
              <a:rPr lang="en-US" sz="16669">
                <a:solidFill>
                  <a:srgbClr val="E9480D"/>
                </a:solidFill>
                <a:latin typeface="Palm Club"/>
                <a:ea typeface="Palm Club"/>
                <a:cs typeface="Palm Club"/>
                <a:sym typeface="Palm Club"/>
              </a:rPr>
              <a:t>You!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87311" y="6746881"/>
            <a:ext cx="6800614" cy="1165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4"/>
              </a:lnSpc>
            </a:pPr>
            <a:r>
              <a:rPr lang="en-US" sz="2117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Connect: https://www.linkedin.com/in/altaf-khan-093730245</a:t>
            </a:r>
          </a:p>
          <a:p>
            <a:pPr algn="ctr">
              <a:lnSpc>
                <a:spcPts val="2964"/>
              </a:lnSpc>
            </a:pPr>
            <a:r>
              <a:rPr lang="en-US" sz="2117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GitHub: https://github.com/Altaf0099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86251" y="1907326"/>
            <a:ext cx="5340151" cy="43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b="true" sz="2199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31 DAYS OF MYSQL, DATA DECEMBER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6562964" y="8290241"/>
            <a:ext cx="5186726" cy="587121"/>
            <a:chOff x="0" y="0"/>
            <a:chExt cx="1366051" cy="1546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66051" cy="154633"/>
            </a:xfrm>
            <a:custGeom>
              <a:avLst/>
              <a:gdLst/>
              <a:ahLst/>
              <a:cxnLst/>
              <a:rect r="r" b="b" t="t" l="l"/>
              <a:pathLst>
                <a:path h="154633" w="1366051">
                  <a:moveTo>
                    <a:pt x="77316" y="0"/>
                  </a:moveTo>
                  <a:lnTo>
                    <a:pt x="1288735" y="0"/>
                  </a:lnTo>
                  <a:cubicBezTo>
                    <a:pt x="1331435" y="0"/>
                    <a:pt x="1366051" y="34616"/>
                    <a:pt x="1366051" y="77316"/>
                  </a:cubicBezTo>
                  <a:lnTo>
                    <a:pt x="1366051" y="77316"/>
                  </a:lnTo>
                  <a:cubicBezTo>
                    <a:pt x="1366051" y="120017"/>
                    <a:pt x="1331435" y="154633"/>
                    <a:pt x="1288735" y="154633"/>
                  </a:cubicBezTo>
                  <a:lnTo>
                    <a:pt x="77316" y="154633"/>
                  </a:lnTo>
                  <a:cubicBezTo>
                    <a:pt x="34616" y="154633"/>
                    <a:pt x="0" y="120017"/>
                    <a:pt x="0" y="77316"/>
                  </a:cubicBezTo>
                  <a:lnTo>
                    <a:pt x="0" y="77316"/>
                  </a:lnTo>
                  <a:cubicBezTo>
                    <a:pt x="0" y="34616"/>
                    <a:pt x="34616" y="0"/>
                    <a:pt x="773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E9480D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85725"/>
              <a:ext cx="1366051" cy="240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201225" y="8338286"/>
            <a:ext cx="3910202" cy="397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84"/>
              </a:lnSpc>
            </a:pPr>
            <a:r>
              <a:rPr lang="en-US" sz="1989" b="true">
                <a:solidFill>
                  <a:srgbClr val="E9480D"/>
                </a:solidFill>
                <a:latin typeface="Agrandir Bold"/>
                <a:ea typeface="Agrandir Bold"/>
                <a:cs typeface="Agrandir Bold"/>
                <a:sym typeface="Agrandir Bold"/>
              </a:rPr>
              <a:t>Day 1 — IMDb Dataset Project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1162219" y="8413391"/>
            <a:ext cx="320676" cy="320676"/>
          </a:xfrm>
          <a:custGeom>
            <a:avLst/>
            <a:gdLst/>
            <a:ahLst/>
            <a:cxnLst/>
            <a:rect r="r" b="b" t="t" l="l"/>
            <a:pathLst>
              <a:path h="320676" w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779087" y="8423463"/>
            <a:ext cx="320676" cy="320676"/>
          </a:xfrm>
          <a:custGeom>
            <a:avLst/>
            <a:gdLst/>
            <a:ahLst/>
            <a:cxnLst/>
            <a:rect r="r" b="b" t="t" l="l"/>
            <a:pathLst>
              <a:path h="320676" w="320676">
                <a:moveTo>
                  <a:pt x="0" y="0"/>
                </a:moveTo>
                <a:lnTo>
                  <a:pt x="320676" y="0"/>
                </a:lnTo>
                <a:lnTo>
                  <a:pt x="320676" y="320676"/>
                </a:lnTo>
                <a:lnTo>
                  <a:pt x="0" y="3206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CACA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521616" cy="10418409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5952245" y="9651806"/>
            <a:ext cx="2218241" cy="531619"/>
            <a:chOff x="0" y="0"/>
            <a:chExt cx="2957655" cy="70882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0541" y="10541"/>
              <a:ext cx="2936494" cy="687705"/>
            </a:xfrm>
            <a:custGeom>
              <a:avLst/>
              <a:gdLst/>
              <a:ahLst/>
              <a:cxnLst/>
              <a:rect r="r" b="b" t="t" l="l"/>
              <a:pathLst>
                <a:path h="687705" w="2936494">
                  <a:moveTo>
                    <a:pt x="0" y="0"/>
                  </a:moveTo>
                  <a:lnTo>
                    <a:pt x="2936494" y="0"/>
                  </a:lnTo>
                  <a:lnTo>
                    <a:pt x="2936494" y="687705"/>
                  </a:lnTo>
                  <a:lnTo>
                    <a:pt x="0" y="687705"/>
                  </a:lnTo>
                  <a:close/>
                </a:path>
              </a:pathLst>
            </a:custGeom>
            <a:solidFill>
              <a:srgbClr val="0A090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57576" cy="708787"/>
            </a:xfrm>
            <a:custGeom>
              <a:avLst/>
              <a:gdLst/>
              <a:ahLst/>
              <a:cxnLst/>
              <a:rect r="r" b="b" t="t" l="l"/>
              <a:pathLst>
                <a:path h="708787" w="2957576">
                  <a:moveTo>
                    <a:pt x="10541" y="0"/>
                  </a:moveTo>
                  <a:lnTo>
                    <a:pt x="2947035" y="0"/>
                  </a:lnTo>
                  <a:cubicBezTo>
                    <a:pt x="2952877" y="0"/>
                    <a:pt x="2957576" y="4699"/>
                    <a:pt x="2957576" y="10541"/>
                  </a:cubicBezTo>
                  <a:lnTo>
                    <a:pt x="2957576" y="698246"/>
                  </a:lnTo>
                  <a:cubicBezTo>
                    <a:pt x="2957576" y="704088"/>
                    <a:pt x="2952877" y="708787"/>
                    <a:pt x="2947035" y="708787"/>
                  </a:cubicBezTo>
                  <a:lnTo>
                    <a:pt x="10541" y="708787"/>
                  </a:lnTo>
                  <a:cubicBezTo>
                    <a:pt x="4699" y="708787"/>
                    <a:pt x="0" y="704088"/>
                    <a:pt x="0" y="698246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698246"/>
                  </a:lnTo>
                  <a:lnTo>
                    <a:pt x="10541" y="698246"/>
                  </a:lnTo>
                  <a:lnTo>
                    <a:pt x="10541" y="687705"/>
                  </a:lnTo>
                  <a:lnTo>
                    <a:pt x="2947035" y="687705"/>
                  </a:lnTo>
                  <a:lnTo>
                    <a:pt x="2947035" y="698246"/>
                  </a:lnTo>
                  <a:lnTo>
                    <a:pt x="2936494" y="698246"/>
                  </a:lnTo>
                  <a:lnTo>
                    <a:pt x="2936494" y="10541"/>
                  </a:lnTo>
                  <a:lnTo>
                    <a:pt x="2947035" y="10541"/>
                  </a:lnTo>
                  <a:lnTo>
                    <a:pt x="2947035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00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6047184" y="370881"/>
            <a:ext cx="6193631" cy="4838323"/>
            <a:chOff x="0" y="0"/>
            <a:chExt cx="2374900" cy="1855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-796" y="-1283"/>
              <a:ext cx="2374505" cy="1851815"/>
            </a:xfrm>
            <a:custGeom>
              <a:avLst/>
              <a:gdLst/>
              <a:ahLst/>
              <a:cxnLst/>
              <a:rect r="r" b="b" t="t" l="l"/>
              <a:pathLst>
                <a:path h="1851815" w="2374505">
                  <a:moveTo>
                    <a:pt x="2374426" y="1638653"/>
                  </a:moveTo>
                  <a:cubicBezTo>
                    <a:pt x="2373156" y="1176020"/>
                    <a:pt x="2357916" y="550587"/>
                    <a:pt x="2357916" y="89125"/>
                  </a:cubicBezTo>
                  <a:cubicBezTo>
                    <a:pt x="2357916" y="82097"/>
                    <a:pt x="2359186" y="75070"/>
                    <a:pt x="2359186" y="69214"/>
                  </a:cubicBezTo>
                  <a:cubicBezTo>
                    <a:pt x="2357916" y="68043"/>
                    <a:pt x="2356646" y="68043"/>
                    <a:pt x="2355376" y="66872"/>
                  </a:cubicBezTo>
                  <a:cubicBezTo>
                    <a:pt x="2355376" y="66872"/>
                    <a:pt x="2354106" y="68043"/>
                    <a:pt x="2354106" y="69214"/>
                  </a:cubicBezTo>
                  <a:cubicBezTo>
                    <a:pt x="2351566" y="75070"/>
                    <a:pt x="2346486" y="75070"/>
                    <a:pt x="2341406" y="75070"/>
                  </a:cubicBezTo>
                  <a:cubicBezTo>
                    <a:pt x="2335056" y="73899"/>
                    <a:pt x="2328706" y="68043"/>
                    <a:pt x="2321086" y="70385"/>
                  </a:cubicBezTo>
                  <a:cubicBezTo>
                    <a:pt x="2318546" y="71556"/>
                    <a:pt x="2313466" y="69214"/>
                    <a:pt x="2312196" y="66872"/>
                  </a:cubicBezTo>
                  <a:cubicBezTo>
                    <a:pt x="2308386" y="62187"/>
                    <a:pt x="2303306" y="62187"/>
                    <a:pt x="2298226" y="64529"/>
                  </a:cubicBezTo>
                  <a:cubicBezTo>
                    <a:pt x="2295686" y="65700"/>
                    <a:pt x="2293146" y="64529"/>
                    <a:pt x="2290606" y="64529"/>
                  </a:cubicBezTo>
                  <a:cubicBezTo>
                    <a:pt x="2286796" y="64529"/>
                    <a:pt x="2281716" y="63358"/>
                    <a:pt x="2277906" y="62187"/>
                  </a:cubicBezTo>
                  <a:cubicBezTo>
                    <a:pt x="2276636" y="62187"/>
                    <a:pt x="2274096" y="61015"/>
                    <a:pt x="2272826" y="61015"/>
                  </a:cubicBezTo>
                  <a:cubicBezTo>
                    <a:pt x="2269016" y="59844"/>
                    <a:pt x="2265206" y="56330"/>
                    <a:pt x="2261396" y="61015"/>
                  </a:cubicBezTo>
                  <a:cubicBezTo>
                    <a:pt x="2261396" y="61015"/>
                    <a:pt x="2258856" y="61015"/>
                    <a:pt x="2257586" y="59844"/>
                  </a:cubicBezTo>
                  <a:cubicBezTo>
                    <a:pt x="2256316" y="57502"/>
                    <a:pt x="2255046" y="53988"/>
                    <a:pt x="2253776" y="51646"/>
                  </a:cubicBezTo>
                  <a:cubicBezTo>
                    <a:pt x="2251236" y="48132"/>
                    <a:pt x="2251236" y="42276"/>
                    <a:pt x="2247426" y="39933"/>
                  </a:cubicBezTo>
                  <a:cubicBezTo>
                    <a:pt x="2244886" y="38762"/>
                    <a:pt x="2243616" y="37591"/>
                    <a:pt x="2242346" y="35248"/>
                  </a:cubicBezTo>
                  <a:cubicBezTo>
                    <a:pt x="2242346" y="34077"/>
                    <a:pt x="2239806" y="32906"/>
                    <a:pt x="2239806" y="31735"/>
                  </a:cubicBezTo>
                  <a:lnTo>
                    <a:pt x="2235996" y="28221"/>
                  </a:lnTo>
                  <a:cubicBezTo>
                    <a:pt x="2234726" y="25879"/>
                    <a:pt x="2233456" y="22365"/>
                    <a:pt x="2230916" y="21194"/>
                  </a:cubicBezTo>
                  <a:cubicBezTo>
                    <a:pt x="2225836" y="17680"/>
                    <a:pt x="2224566" y="12995"/>
                    <a:pt x="2227106" y="7139"/>
                  </a:cubicBezTo>
                  <a:cubicBezTo>
                    <a:pt x="2223296" y="5968"/>
                    <a:pt x="2220756" y="3625"/>
                    <a:pt x="2216946" y="3625"/>
                  </a:cubicBezTo>
                  <a:cubicBezTo>
                    <a:pt x="2201706" y="4797"/>
                    <a:pt x="2185196" y="7139"/>
                    <a:pt x="2169956" y="8310"/>
                  </a:cubicBezTo>
                  <a:cubicBezTo>
                    <a:pt x="2167416" y="8310"/>
                    <a:pt x="2163606" y="9482"/>
                    <a:pt x="2162336" y="10653"/>
                  </a:cubicBezTo>
                  <a:cubicBezTo>
                    <a:pt x="2152176" y="16509"/>
                    <a:pt x="2142016" y="11824"/>
                    <a:pt x="2131856" y="10653"/>
                  </a:cubicBezTo>
                  <a:cubicBezTo>
                    <a:pt x="2124236" y="10653"/>
                    <a:pt x="2116616" y="7139"/>
                    <a:pt x="2108996" y="5968"/>
                  </a:cubicBezTo>
                  <a:cubicBezTo>
                    <a:pt x="2100106" y="4797"/>
                    <a:pt x="2092486" y="5968"/>
                    <a:pt x="2083596" y="4797"/>
                  </a:cubicBezTo>
                  <a:cubicBezTo>
                    <a:pt x="2082326" y="4797"/>
                    <a:pt x="2081056" y="3625"/>
                    <a:pt x="2079786" y="2454"/>
                  </a:cubicBezTo>
                  <a:cubicBezTo>
                    <a:pt x="2077246" y="-1257"/>
                    <a:pt x="2072166" y="13"/>
                    <a:pt x="2069626" y="1283"/>
                  </a:cubicBezTo>
                  <a:cubicBezTo>
                    <a:pt x="2065816" y="3625"/>
                    <a:pt x="2064546" y="7139"/>
                    <a:pt x="2062006" y="10653"/>
                  </a:cubicBezTo>
                  <a:cubicBezTo>
                    <a:pt x="2055656" y="11824"/>
                    <a:pt x="2046766" y="12995"/>
                    <a:pt x="2040416" y="16509"/>
                  </a:cubicBezTo>
                  <a:cubicBezTo>
                    <a:pt x="2035336" y="18851"/>
                    <a:pt x="2032796" y="20023"/>
                    <a:pt x="2028986" y="17680"/>
                  </a:cubicBezTo>
                  <a:lnTo>
                    <a:pt x="2027716" y="18851"/>
                  </a:lnTo>
                  <a:cubicBezTo>
                    <a:pt x="2030256" y="21194"/>
                    <a:pt x="2031526" y="24707"/>
                    <a:pt x="2034066" y="27050"/>
                  </a:cubicBezTo>
                  <a:cubicBezTo>
                    <a:pt x="2030256" y="28221"/>
                    <a:pt x="2025176" y="30564"/>
                    <a:pt x="2022636" y="29392"/>
                  </a:cubicBezTo>
                  <a:cubicBezTo>
                    <a:pt x="2016286" y="28221"/>
                    <a:pt x="2013746" y="30564"/>
                    <a:pt x="2008666" y="32906"/>
                  </a:cubicBezTo>
                  <a:cubicBezTo>
                    <a:pt x="2003586" y="36420"/>
                    <a:pt x="1997236" y="38762"/>
                    <a:pt x="1992156" y="41105"/>
                  </a:cubicBezTo>
                  <a:cubicBezTo>
                    <a:pt x="1990886" y="41105"/>
                    <a:pt x="1989616" y="41105"/>
                    <a:pt x="1988346" y="39933"/>
                  </a:cubicBezTo>
                  <a:cubicBezTo>
                    <a:pt x="1987076" y="39933"/>
                    <a:pt x="1985806" y="38762"/>
                    <a:pt x="1985806" y="38762"/>
                  </a:cubicBezTo>
                  <a:cubicBezTo>
                    <a:pt x="1979456" y="41105"/>
                    <a:pt x="1973106" y="43447"/>
                    <a:pt x="1966756" y="41105"/>
                  </a:cubicBezTo>
                  <a:cubicBezTo>
                    <a:pt x="1965486" y="41105"/>
                    <a:pt x="1965486" y="42276"/>
                    <a:pt x="1964216" y="42276"/>
                  </a:cubicBezTo>
                  <a:cubicBezTo>
                    <a:pt x="1956596" y="44618"/>
                    <a:pt x="1951516" y="52817"/>
                    <a:pt x="1941356" y="52817"/>
                  </a:cubicBezTo>
                  <a:cubicBezTo>
                    <a:pt x="1933736" y="52817"/>
                    <a:pt x="1926116" y="58673"/>
                    <a:pt x="1918496" y="58673"/>
                  </a:cubicBezTo>
                  <a:cubicBezTo>
                    <a:pt x="1909606" y="59844"/>
                    <a:pt x="1901986" y="62187"/>
                    <a:pt x="1894366" y="65700"/>
                  </a:cubicBezTo>
                  <a:cubicBezTo>
                    <a:pt x="1891826" y="66872"/>
                    <a:pt x="1889286" y="66872"/>
                    <a:pt x="1888016" y="66872"/>
                  </a:cubicBezTo>
                  <a:cubicBezTo>
                    <a:pt x="1881666" y="64529"/>
                    <a:pt x="1877856" y="68043"/>
                    <a:pt x="1875316" y="71556"/>
                  </a:cubicBezTo>
                  <a:cubicBezTo>
                    <a:pt x="1868966" y="79755"/>
                    <a:pt x="1858806" y="82097"/>
                    <a:pt x="1849916" y="84440"/>
                  </a:cubicBezTo>
                  <a:cubicBezTo>
                    <a:pt x="1838486" y="86782"/>
                    <a:pt x="1827056" y="87954"/>
                    <a:pt x="1815626" y="89125"/>
                  </a:cubicBezTo>
                  <a:cubicBezTo>
                    <a:pt x="1814356" y="89125"/>
                    <a:pt x="1813086" y="92638"/>
                    <a:pt x="1810546" y="93810"/>
                  </a:cubicBezTo>
                  <a:cubicBezTo>
                    <a:pt x="1809276" y="93810"/>
                    <a:pt x="1808006" y="92638"/>
                    <a:pt x="1808006" y="92638"/>
                  </a:cubicBezTo>
                  <a:cubicBezTo>
                    <a:pt x="1801656" y="99666"/>
                    <a:pt x="1797846" y="110207"/>
                    <a:pt x="1785146" y="109036"/>
                  </a:cubicBezTo>
                  <a:lnTo>
                    <a:pt x="1783876" y="109036"/>
                  </a:lnTo>
                  <a:cubicBezTo>
                    <a:pt x="1773716" y="114892"/>
                    <a:pt x="1763556" y="112549"/>
                    <a:pt x="1754666" y="110207"/>
                  </a:cubicBezTo>
                  <a:cubicBezTo>
                    <a:pt x="1752126" y="110207"/>
                    <a:pt x="1748316" y="107864"/>
                    <a:pt x="1747046" y="105522"/>
                  </a:cubicBezTo>
                  <a:cubicBezTo>
                    <a:pt x="1743236" y="98495"/>
                    <a:pt x="1733076" y="96152"/>
                    <a:pt x="1725456" y="98495"/>
                  </a:cubicBezTo>
                  <a:cubicBezTo>
                    <a:pt x="1719106" y="100837"/>
                    <a:pt x="1712756" y="102008"/>
                    <a:pt x="1706406" y="104351"/>
                  </a:cubicBezTo>
                  <a:cubicBezTo>
                    <a:pt x="1696246" y="106693"/>
                    <a:pt x="1687356" y="107864"/>
                    <a:pt x="1677196" y="103179"/>
                  </a:cubicBezTo>
                  <a:cubicBezTo>
                    <a:pt x="1667036" y="98495"/>
                    <a:pt x="1659416" y="102008"/>
                    <a:pt x="1654336" y="112549"/>
                  </a:cubicBezTo>
                  <a:cubicBezTo>
                    <a:pt x="1650526" y="119577"/>
                    <a:pt x="1640366" y="120748"/>
                    <a:pt x="1634016" y="114892"/>
                  </a:cubicBezTo>
                  <a:cubicBezTo>
                    <a:pt x="1630206" y="111378"/>
                    <a:pt x="1627666" y="112549"/>
                    <a:pt x="1623856" y="114892"/>
                  </a:cubicBezTo>
                  <a:lnTo>
                    <a:pt x="1616236" y="121919"/>
                  </a:lnTo>
                  <a:cubicBezTo>
                    <a:pt x="1614966" y="123090"/>
                    <a:pt x="1612426" y="123090"/>
                    <a:pt x="1611156" y="123090"/>
                  </a:cubicBezTo>
                  <a:lnTo>
                    <a:pt x="1603536" y="123090"/>
                  </a:lnTo>
                  <a:cubicBezTo>
                    <a:pt x="1598456" y="123090"/>
                    <a:pt x="1593376" y="121919"/>
                    <a:pt x="1588296" y="120748"/>
                  </a:cubicBezTo>
                  <a:cubicBezTo>
                    <a:pt x="1581946" y="119577"/>
                    <a:pt x="1576866" y="116063"/>
                    <a:pt x="1570516" y="114892"/>
                  </a:cubicBezTo>
                  <a:cubicBezTo>
                    <a:pt x="1560356" y="113720"/>
                    <a:pt x="1557816" y="105522"/>
                    <a:pt x="1554006" y="99666"/>
                  </a:cubicBezTo>
                  <a:cubicBezTo>
                    <a:pt x="1551466" y="96152"/>
                    <a:pt x="1546386" y="91467"/>
                    <a:pt x="1541306" y="92638"/>
                  </a:cubicBezTo>
                  <a:cubicBezTo>
                    <a:pt x="1536226" y="94981"/>
                    <a:pt x="1531146" y="92638"/>
                    <a:pt x="1527336" y="91467"/>
                  </a:cubicBezTo>
                  <a:cubicBezTo>
                    <a:pt x="1526066" y="91467"/>
                    <a:pt x="1523526" y="90296"/>
                    <a:pt x="1522256" y="90296"/>
                  </a:cubicBezTo>
                  <a:cubicBezTo>
                    <a:pt x="1513366" y="87954"/>
                    <a:pt x="1507016" y="92638"/>
                    <a:pt x="1500666" y="98495"/>
                  </a:cubicBezTo>
                  <a:lnTo>
                    <a:pt x="1495586" y="103179"/>
                  </a:lnTo>
                  <a:cubicBezTo>
                    <a:pt x="1494316" y="104351"/>
                    <a:pt x="1494316" y="106693"/>
                    <a:pt x="1493046" y="107864"/>
                  </a:cubicBezTo>
                  <a:cubicBezTo>
                    <a:pt x="1485426" y="113720"/>
                    <a:pt x="1477806" y="111378"/>
                    <a:pt x="1468916" y="107864"/>
                  </a:cubicBezTo>
                  <a:cubicBezTo>
                    <a:pt x="1461296" y="104351"/>
                    <a:pt x="1452406" y="107864"/>
                    <a:pt x="1449866" y="114892"/>
                  </a:cubicBezTo>
                  <a:cubicBezTo>
                    <a:pt x="1448596" y="119577"/>
                    <a:pt x="1447326" y="123090"/>
                    <a:pt x="1440976" y="125433"/>
                  </a:cubicBezTo>
                  <a:cubicBezTo>
                    <a:pt x="1434626" y="128946"/>
                    <a:pt x="1427006" y="131289"/>
                    <a:pt x="1425736" y="139487"/>
                  </a:cubicBezTo>
                  <a:cubicBezTo>
                    <a:pt x="1425736" y="140659"/>
                    <a:pt x="1424466" y="141830"/>
                    <a:pt x="1423196" y="141830"/>
                  </a:cubicBezTo>
                  <a:cubicBezTo>
                    <a:pt x="1419386" y="143001"/>
                    <a:pt x="1416846" y="144172"/>
                    <a:pt x="1413036" y="145343"/>
                  </a:cubicBezTo>
                  <a:lnTo>
                    <a:pt x="1401606" y="145343"/>
                  </a:lnTo>
                  <a:cubicBezTo>
                    <a:pt x="1393986" y="144172"/>
                    <a:pt x="1386366" y="141830"/>
                    <a:pt x="1378746" y="140659"/>
                  </a:cubicBezTo>
                  <a:cubicBezTo>
                    <a:pt x="1369856" y="139487"/>
                    <a:pt x="1362236" y="144172"/>
                    <a:pt x="1353346" y="145343"/>
                  </a:cubicBezTo>
                  <a:lnTo>
                    <a:pt x="1352076" y="146515"/>
                  </a:lnTo>
                  <a:cubicBezTo>
                    <a:pt x="1349536" y="150028"/>
                    <a:pt x="1345726" y="148857"/>
                    <a:pt x="1343186" y="146515"/>
                  </a:cubicBezTo>
                  <a:cubicBezTo>
                    <a:pt x="1338106" y="141830"/>
                    <a:pt x="1329216" y="140659"/>
                    <a:pt x="1322866" y="143001"/>
                  </a:cubicBezTo>
                  <a:cubicBezTo>
                    <a:pt x="1315246" y="146515"/>
                    <a:pt x="1307626" y="148857"/>
                    <a:pt x="1300006" y="151200"/>
                  </a:cubicBezTo>
                  <a:cubicBezTo>
                    <a:pt x="1297466" y="151200"/>
                    <a:pt x="1294926" y="150028"/>
                    <a:pt x="1293656" y="150028"/>
                  </a:cubicBezTo>
                  <a:cubicBezTo>
                    <a:pt x="1291116" y="150028"/>
                    <a:pt x="1287306" y="148857"/>
                    <a:pt x="1286036" y="150028"/>
                  </a:cubicBezTo>
                  <a:cubicBezTo>
                    <a:pt x="1275876" y="157056"/>
                    <a:pt x="1265716" y="154713"/>
                    <a:pt x="1256826" y="150028"/>
                  </a:cubicBezTo>
                  <a:cubicBezTo>
                    <a:pt x="1251746" y="147686"/>
                    <a:pt x="1244126" y="145343"/>
                    <a:pt x="1241586" y="138316"/>
                  </a:cubicBezTo>
                  <a:cubicBezTo>
                    <a:pt x="1240316" y="133631"/>
                    <a:pt x="1235236" y="128946"/>
                    <a:pt x="1231426" y="125433"/>
                  </a:cubicBezTo>
                  <a:cubicBezTo>
                    <a:pt x="1225076" y="119577"/>
                    <a:pt x="1218726" y="111378"/>
                    <a:pt x="1207296" y="111378"/>
                  </a:cubicBezTo>
                  <a:cubicBezTo>
                    <a:pt x="1204756" y="111378"/>
                    <a:pt x="1202216" y="106693"/>
                    <a:pt x="1200946" y="107864"/>
                  </a:cubicBezTo>
                  <a:cubicBezTo>
                    <a:pt x="1195866" y="109036"/>
                    <a:pt x="1195866" y="106693"/>
                    <a:pt x="1193326" y="104351"/>
                  </a:cubicBezTo>
                  <a:cubicBezTo>
                    <a:pt x="1190786" y="102008"/>
                    <a:pt x="1186976" y="99666"/>
                    <a:pt x="1184436" y="96152"/>
                  </a:cubicBezTo>
                  <a:cubicBezTo>
                    <a:pt x="1180626" y="91467"/>
                    <a:pt x="1176816" y="85611"/>
                    <a:pt x="1173006" y="80926"/>
                  </a:cubicBezTo>
                  <a:cubicBezTo>
                    <a:pt x="1169196" y="76241"/>
                    <a:pt x="1166656" y="70385"/>
                    <a:pt x="1162846" y="65700"/>
                  </a:cubicBezTo>
                  <a:cubicBezTo>
                    <a:pt x="1161576" y="64529"/>
                    <a:pt x="1157766" y="63358"/>
                    <a:pt x="1156496" y="64529"/>
                  </a:cubicBezTo>
                  <a:lnTo>
                    <a:pt x="1141256" y="71556"/>
                  </a:lnTo>
                  <a:cubicBezTo>
                    <a:pt x="1138716" y="72728"/>
                    <a:pt x="1137446" y="75070"/>
                    <a:pt x="1136176" y="77413"/>
                  </a:cubicBezTo>
                  <a:lnTo>
                    <a:pt x="1134906" y="76241"/>
                  </a:lnTo>
                  <a:cubicBezTo>
                    <a:pt x="1136176" y="72728"/>
                    <a:pt x="1137446" y="69214"/>
                    <a:pt x="1138716" y="68043"/>
                  </a:cubicBezTo>
                  <a:lnTo>
                    <a:pt x="1123476" y="64529"/>
                  </a:lnTo>
                  <a:cubicBezTo>
                    <a:pt x="1119666" y="63358"/>
                    <a:pt x="1113316" y="63358"/>
                    <a:pt x="1110776" y="63358"/>
                  </a:cubicBezTo>
                  <a:lnTo>
                    <a:pt x="1090456" y="63358"/>
                  </a:lnTo>
                  <a:cubicBezTo>
                    <a:pt x="1082836" y="63358"/>
                    <a:pt x="1076486" y="62187"/>
                    <a:pt x="1068866" y="63358"/>
                  </a:cubicBezTo>
                  <a:cubicBezTo>
                    <a:pt x="1063786" y="64529"/>
                    <a:pt x="1059976" y="62187"/>
                    <a:pt x="1056166" y="59844"/>
                  </a:cubicBezTo>
                  <a:cubicBezTo>
                    <a:pt x="1046006" y="52817"/>
                    <a:pt x="1035846" y="44618"/>
                    <a:pt x="1021876" y="48132"/>
                  </a:cubicBezTo>
                  <a:cubicBezTo>
                    <a:pt x="1020606" y="48132"/>
                    <a:pt x="1018066" y="46961"/>
                    <a:pt x="1016796" y="45789"/>
                  </a:cubicBezTo>
                  <a:cubicBezTo>
                    <a:pt x="1012986" y="44618"/>
                    <a:pt x="1010446" y="42276"/>
                    <a:pt x="1005366" y="39933"/>
                  </a:cubicBezTo>
                  <a:cubicBezTo>
                    <a:pt x="1005366" y="43447"/>
                    <a:pt x="1005366" y="44618"/>
                    <a:pt x="1006636" y="46961"/>
                  </a:cubicBezTo>
                  <a:cubicBezTo>
                    <a:pt x="1004096" y="49303"/>
                    <a:pt x="1002826" y="48132"/>
                    <a:pt x="1001556" y="46961"/>
                  </a:cubicBezTo>
                  <a:cubicBezTo>
                    <a:pt x="1000286" y="48132"/>
                    <a:pt x="999016" y="50474"/>
                    <a:pt x="997746" y="50474"/>
                  </a:cubicBezTo>
                  <a:cubicBezTo>
                    <a:pt x="991396" y="52817"/>
                    <a:pt x="985046" y="53988"/>
                    <a:pt x="978696" y="56330"/>
                  </a:cubicBezTo>
                  <a:cubicBezTo>
                    <a:pt x="976156" y="57502"/>
                    <a:pt x="973616" y="58673"/>
                    <a:pt x="972346" y="59844"/>
                  </a:cubicBezTo>
                  <a:cubicBezTo>
                    <a:pt x="967266" y="63358"/>
                    <a:pt x="963456" y="69214"/>
                    <a:pt x="954566" y="68043"/>
                  </a:cubicBezTo>
                  <a:cubicBezTo>
                    <a:pt x="953296" y="68043"/>
                    <a:pt x="950756" y="70385"/>
                    <a:pt x="948216" y="70385"/>
                  </a:cubicBezTo>
                  <a:cubicBezTo>
                    <a:pt x="945676" y="71556"/>
                    <a:pt x="941866" y="71556"/>
                    <a:pt x="939326" y="72728"/>
                  </a:cubicBezTo>
                  <a:lnTo>
                    <a:pt x="936786" y="72728"/>
                  </a:lnTo>
                  <a:cubicBezTo>
                    <a:pt x="929166" y="75070"/>
                    <a:pt x="922816" y="77413"/>
                    <a:pt x="915196" y="78584"/>
                  </a:cubicBezTo>
                  <a:lnTo>
                    <a:pt x="910116" y="78584"/>
                  </a:lnTo>
                  <a:cubicBezTo>
                    <a:pt x="903766" y="78584"/>
                    <a:pt x="898686" y="77413"/>
                    <a:pt x="892336" y="77413"/>
                  </a:cubicBezTo>
                  <a:cubicBezTo>
                    <a:pt x="885986" y="77413"/>
                    <a:pt x="879636" y="79755"/>
                    <a:pt x="873286" y="79755"/>
                  </a:cubicBezTo>
                  <a:cubicBezTo>
                    <a:pt x="865666" y="79755"/>
                    <a:pt x="856776" y="79755"/>
                    <a:pt x="850426" y="75070"/>
                  </a:cubicBezTo>
                  <a:cubicBezTo>
                    <a:pt x="849156" y="73899"/>
                    <a:pt x="845346" y="73899"/>
                    <a:pt x="842806" y="75070"/>
                  </a:cubicBezTo>
                  <a:cubicBezTo>
                    <a:pt x="833916" y="76241"/>
                    <a:pt x="825026" y="77413"/>
                    <a:pt x="817406" y="79755"/>
                  </a:cubicBezTo>
                  <a:cubicBezTo>
                    <a:pt x="809786" y="82097"/>
                    <a:pt x="805976" y="79755"/>
                    <a:pt x="803436" y="73899"/>
                  </a:cubicBezTo>
                  <a:cubicBezTo>
                    <a:pt x="802166" y="71556"/>
                    <a:pt x="799626" y="69214"/>
                    <a:pt x="797086" y="66872"/>
                  </a:cubicBezTo>
                  <a:cubicBezTo>
                    <a:pt x="793276" y="64529"/>
                    <a:pt x="789466" y="61015"/>
                    <a:pt x="785656" y="61015"/>
                  </a:cubicBezTo>
                  <a:cubicBezTo>
                    <a:pt x="776766" y="61015"/>
                    <a:pt x="771686" y="56330"/>
                    <a:pt x="765336" y="52817"/>
                  </a:cubicBezTo>
                  <a:cubicBezTo>
                    <a:pt x="755176" y="46961"/>
                    <a:pt x="746286" y="39933"/>
                    <a:pt x="733586" y="41105"/>
                  </a:cubicBezTo>
                  <a:lnTo>
                    <a:pt x="733586" y="35248"/>
                  </a:lnTo>
                  <a:cubicBezTo>
                    <a:pt x="736126" y="35248"/>
                    <a:pt x="738666" y="35248"/>
                    <a:pt x="741206" y="34077"/>
                  </a:cubicBezTo>
                  <a:cubicBezTo>
                    <a:pt x="737396" y="31735"/>
                    <a:pt x="737396" y="28221"/>
                    <a:pt x="734856" y="25879"/>
                  </a:cubicBezTo>
                  <a:cubicBezTo>
                    <a:pt x="729776" y="22365"/>
                    <a:pt x="724696" y="21194"/>
                    <a:pt x="719616" y="18851"/>
                  </a:cubicBezTo>
                  <a:cubicBezTo>
                    <a:pt x="715806" y="17680"/>
                    <a:pt x="710726" y="17680"/>
                    <a:pt x="713266" y="23536"/>
                  </a:cubicBezTo>
                  <a:cubicBezTo>
                    <a:pt x="706916" y="24707"/>
                    <a:pt x="701836" y="24707"/>
                    <a:pt x="699296" y="27050"/>
                  </a:cubicBezTo>
                  <a:cubicBezTo>
                    <a:pt x="694216" y="30564"/>
                    <a:pt x="689136" y="28221"/>
                    <a:pt x="685326" y="25879"/>
                  </a:cubicBezTo>
                  <a:cubicBezTo>
                    <a:pt x="682786" y="24707"/>
                    <a:pt x="680246" y="23536"/>
                    <a:pt x="677706" y="24707"/>
                  </a:cubicBezTo>
                  <a:cubicBezTo>
                    <a:pt x="662466" y="31735"/>
                    <a:pt x="647226" y="28221"/>
                    <a:pt x="631986" y="28221"/>
                  </a:cubicBezTo>
                  <a:cubicBezTo>
                    <a:pt x="629446" y="28221"/>
                    <a:pt x="626906" y="27050"/>
                    <a:pt x="623096" y="27050"/>
                  </a:cubicBezTo>
                  <a:cubicBezTo>
                    <a:pt x="618016" y="25879"/>
                    <a:pt x="614206" y="23536"/>
                    <a:pt x="609126" y="22365"/>
                  </a:cubicBezTo>
                  <a:cubicBezTo>
                    <a:pt x="604046" y="21194"/>
                    <a:pt x="597696" y="20023"/>
                    <a:pt x="592616" y="18851"/>
                  </a:cubicBezTo>
                  <a:lnTo>
                    <a:pt x="588806" y="18851"/>
                  </a:lnTo>
                  <a:cubicBezTo>
                    <a:pt x="579916" y="18851"/>
                    <a:pt x="571026" y="20023"/>
                    <a:pt x="563406" y="20023"/>
                  </a:cubicBezTo>
                  <a:cubicBezTo>
                    <a:pt x="557056" y="20023"/>
                    <a:pt x="550706" y="17680"/>
                    <a:pt x="543086" y="16509"/>
                  </a:cubicBezTo>
                  <a:cubicBezTo>
                    <a:pt x="541816" y="7139"/>
                    <a:pt x="531656" y="9482"/>
                    <a:pt x="525306" y="4797"/>
                  </a:cubicBezTo>
                  <a:cubicBezTo>
                    <a:pt x="524036" y="3625"/>
                    <a:pt x="521496" y="4797"/>
                    <a:pt x="520226" y="4797"/>
                  </a:cubicBezTo>
                  <a:cubicBezTo>
                    <a:pt x="512606" y="3625"/>
                    <a:pt x="507526" y="7139"/>
                    <a:pt x="504986" y="12995"/>
                  </a:cubicBezTo>
                  <a:cubicBezTo>
                    <a:pt x="501176" y="18851"/>
                    <a:pt x="491016" y="21194"/>
                    <a:pt x="494826" y="30564"/>
                  </a:cubicBezTo>
                  <a:cubicBezTo>
                    <a:pt x="496096" y="31735"/>
                    <a:pt x="498636" y="32906"/>
                    <a:pt x="499906" y="35248"/>
                  </a:cubicBezTo>
                  <a:cubicBezTo>
                    <a:pt x="499906" y="38762"/>
                    <a:pt x="498636" y="41105"/>
                    <a:pt x="494826" y="39933"/>
                  </a:cubicBezTo>
                  <a:cubicBezTo>
                    <a:pt x="493556" y="39933"/>
                    <a:pt x="492286" y="42276"/>
                    <a:pt x="491016" y="43447"/>
                  </a:cubicBezTo>
                  <a:cubicBezTo>
                    <a:pt x="489746" y="44618"/>
                    <a:pt x="489746" y="46961"/>
                    <a:pt x="488476" y="46961"/>
                  </a:cubicBezTo>
                  <a:cubicBezTo>
                    <a:pt x="480856" y="49303"/>
                    <a:pt x="475776" y="55159"/>
                    <a:pt x="466886" y="53988"/>
                  </a:cubicBezTo>
                  <a:lnTo>
                    <a:pt x="464346" y="53988"/>
                  </a:lnTo>
                  <a:cubicBezTo>
                    <a:pt x="456726" y="59844"/>
                    <a:pt x="449106" y="58673"/>
                    <a:pt x="440216" y="57502"/>
                  </a:cubicBezTo>
                  <a:cubicBezTo>
                    <a:pt x="436406" y="56330"/>
                    <a:pt x="431326" y="57502"/>
                    <a:pt x="426246" y="57502"/>
                  </a:cubicBezTo>
                  <a:cubicBezTo>
                    <a:pt x="422436" y="57502"/>
                    <a:pt x="418626" y="57502"/>
                    <a:pt x="414816" y="55159"/>
                  </a:cubicBezTo>
                  <a:cubicBezTo>
                    <a:pt x="409736" y="52817"/>
                    <a:pt x="404656" y="49303"/>
                    <a:pt x="399576" y="46961"/>
                  </a:cubicBezTo>
                  <a:cubicBezTo>
                    <a:pt x="394496" y="44618"/>
                    <a:pt x="388146" y="44618"/>
                    <a:pt x="388146" y="36420"/>
                  </a:cubicBezTo>
                  <a:cubicBezTo>
                    <a:pt x="388146" y="35248"/>
                    <a:pt x="385606" y="34077"/>
                    <a:pt x="385606" y="32906"/>
                  </a:cubicBezTo>
                  <a:cubicBezTo>
                    <a:pt x="376716" y="39933"/>
                    <a:pt x="369096" y="45789"/>
                    <a:pt x="361476" y="51646"/>
                  </a:cubicBezTo>
                  <a:cubicBezTo>
                    <a:pt x="357666" y="55159"/>
                    <a:pt x="352586" y="59844"/>
                    <a:pt x="355126" y="65700"/>
                  </a:cubicBezTo>
                  <a:cubicBezTo>
                    <a:pt x="355126" y="66872"/>
                    <a:pt x="353856" y="68043"/>
                    <a:pt x="353856" y="69214"/>
                  </a:cubicBezTo>
                  <a:cubicBezTo>
                    <a:pt x="352586" y="71556"/>
                    <a:pt x="351316" y="73899"/>
                    <a:pt x="348776" y="75070"/>
                  </a:cubicBezTo>
                  <a:cubicBezTo>
                    <a:pt x="346236" y="78584"/>
                    <a:pt x="343696" y="82097"/>
                    <a:pt x="341156" y="86782"/>
                  </a:cubicBezTo>
                  <a:lnTo>
                    <a:pt x="333536" y="93810"/>
                  </a:lnTo>
                  <a:cubicBezTo>
                    <a:pt x="330996" y="97323"/>
                    <a:pt x="328456" y="100837"/>
                    <a:pt x="324646" y="103179"/>
                  </a:cubicBezTo>
                  <a:cubicBezTo>
                    <a:pt x="315756" y="110207"/>
                    <a:pt x="306866" y="117234"/>
                    <a:pt x="296706" y="124261"/>
                  </a:cubicBezTo>
                  <a:cubicBezTo>
                    <a:pt x="291626" y="128946"/>
                    <a:pt x="285276" y="132460"/>
                    <a:pt x="280196" y="137145"/>
                  </a:cubicBezTo>
                  <a:cubicBezTo>
                    <a:pt x="271306" y="144172"/>
                    <a:pt x="261146" y="150028"/>
                    <a:pt x="256066" y="160569"/>
                  </a:cubicBezTo>
                  <a:cubicBezTo>
                    <a:pt x="256066" y="161741"/>
                    <a:pt x="253526" y="162912"/>
                    <a:pt x="252256" y="164083"/>
                  </a:cubicBezTo>
                  <a:cubicBezTo>
                    <a:pt x="245906" y="168768"/>
                    <a:pt x="235746" y="168768"/>
                    <a:pt x="235746" y="178138"/>
                  </a:cubicBezTo>
                  <a:cubicBezTo>
                    <a:pt x="225586" y="178138"/>
                    <a:pt x="220506" y="185165"/>
                    <a:pt x="215426" y="191021"/>
                  </a:cubicBezTo>
                  <a:cubicBezTo>
                    <a:pt x="211616" y="195706"/>
                    <a:pt x="207806" y="201562"/>
                    <a:pt x="202726" y="205076"/>
                  </a:cubicBezTo>
                  <a:cubicBezTo>
                    <a:pt x="197646" y="207418"/>
                    <a:pt x="191296" y="206247"/>
                    <a:pt x="184946" y="206247"/>
                  </a:cubicBezTo>
                  <a:cubicBezTo>
                    <a:pt x="182406" y="206247"/>
                    <a:pt x="179866" y="206247"/>
                    <a:pt x="179866" y="207418"/>
                  </a:cubicBezTo>
                  <a:cubicBezTo>
                    <a:pt x="174786" y="212103"/>
                    <a:pt x="168436" y="215617"/>
                    <a:pt x="164626" y="221473"/>
                  </a:cubicBezTo>
                  <a:cubicBezTo>
                    <a:pt x="160816" y="227329"/>
                    <a:pt x="157006" y="230843"/>
                    <a:pt x="150656" y="232014"/>
                  </a:cubicBezTo>
                  <a:cubicBezTo>
                    <a:pt x="144306" y="233185"/>
                    <a:pt x="137956" y="239041"/>
                    <a:pt x="129066" y="235528"/>
                  </a:cubicBezTo>
                  <a:cubicBezTo>
                    <a:pt x="121446" y="233185"/>
                    <a:pt x="112556" y="235528"/>
                    <a:pt x="107476" y="230843"/>
                  </a:cubicBezTo>
                  <a:cubicBezTo>
                    <a:pt x="97316" y="232014"/>
                    <a:pt x="89696" y="234356"/>
                    <a:pt x="80806" y="235528"/>
                  </a:cubicBezTo>
                  <a:cubicBezTo>
                    <a:pt x="70646" y="237870"/>
                    <a:pt x="59216" y="236699"/>
                    <a:pt x="50326" y="243726"/>
                  </a:cubicBezTo>
                  <a:cubicBezTo>
                    <a:pt x="42706" y="249582"/>
                    <a:pt x="36356" y="255438"/>
                    <a:pt x="24926" y="254267"/>
                  </a:cubicBezTo>
                  <a:cubicBezTo>
                    <a:pt x="26196" y="261295"/>
                    <a:pt x="27466" y="267151"/>
                    <a:pt x="28736" y="274178"/>
                  </a:cubicBezTo>
                  <a:cubicBezTo>
                    <a:pt x="31276" y="292918"/>
                    <a:pt x="33816" y="311657"/>
                    <a:pt x="35086" y="330397"/>
                  </a:cubicBezTo>
                  <a:cubicBezTo>
                    <a:pt x="38896" y="353821"/>
                    <a:pt x="40166" y="376074"/>
                    <a:pt x="37626" y="398328"/>
                  </a:cubicBezTo>
                  <a:cubicBezTo>
                    <a:pt x="35086" y="429951"/>
                    <a:pt x="23656" y="1512161"/>
                    <a:pt x="12226" y="1541442"/>
                  </a:cubicBezTo>
                  <a:lnTo>
                    <a:pt x="796" y="1566037"/>
                  </a:lnTo>
                  <a:cubicBezTo>
                    <a:pt x="-1744" y="1571894"/>
                    <a:pt x="2066" y="1575407"/>
                    <a:pt x="8416" y="1576578"/>
                  </a:cubicBezTo>
                  <a:cubicBezTo>
                    <a:pt x="16036" y="1577750"/>
                    <a:pt x="18576" y="1582434"/>
                    <a:pt x="21116" y="1588291"/>
                  </a:cubicBezTo>
                  <a:cubicBezTo>
                    <a:pt x="23656" y="1597660"/>
                    <a:pt x="19846" y="1607030"/>
                    <a:pt x="24926" y="1616400"/>
                  </a:cubicBezTo>
                  <a:cubicBezTo>
                    <a:pt x="27466" y="1621085"/>
                    <a:pt x="24926" y="1629283"/>
                    <a:pt x="23656" y="1636311"/>
                  </a:cubicBezTo>
                  <a:cubicBezTo>
                    <a:pt x="22386" y="1645680"/>
                    <a:pt x="24926" y="1655050"/>
                    <a:pt x="28736" y="1663249"/>
                  </a:cubicBezTo>
                  <a:cubicBezTo>
                    <a:pt x="37626" y="1677304"/>
                    <a:pt x="38896" y="1693701"/>
                    <a:pt x="38896" y="1708927"/>
                  </a:cubicBezTo>
                  <a:cubicBezTo>
                    <a:pt x="38896" y="1712440"/>
                    <a:pt x="40166" y="1715954"/>
                    <a:pt x="41436" y="1718296"/>
                  </a:cubicBezTo>
                  <a:cubicBezTo>
                    <a:pt x="43976" y="1720639"/>
                    <a:pt x="49056" y="1722981"/>
                    <a:pt x="54136" y="1724153"/>
                  </a:cubicBezTo>
                  <a:lnTo>
                    <a:pt x="84616" y="1738207"/>
                  </a:lnTo>
                  <a:cubicBezTo>
                    <a:pt x="98586" y="1745234"/>
                    <a:pt x="110016" y="1744063"/>
                    <a:pt x="122716" y="1735865"/>
                  </a:cubicBezTo>
                  <a:cubicBezTo>
                    <a:pt x="123986" y="1734693"/>
                    <a:pt x="127796" y="1733522"/>
                    <a:pt x="129066" y="1733522"/>
                  </a:cubicBezTo>
                  <a:cubicBezTo>
                    <a:pt x="137956" y="1734693"/>
                    <a:pt x="146846" y="1734693"/>
                    <a:pt x="154466" y="1741721"/>
                  </a:cubicBezTo>
                  <a:cubicBezTo>
                    <a:pt x="163356" y="1748748"/>
                    <a:pt x="176056" y="1753433"/>
                    <a:pt x="186216" y="1759289"/>
                  </a:cubicBezTo>
                  <a:cubicBezTo>
                    <a:pt x="192566" y="1762803"/>
                    <a:pt x="200186" y="1767488"/>
                    <a:pt x="203996" y="1772173"/>
                  </a:cubicBezTo>
                  <a:cubicBezTo>
                    <a:pt x="206536" y="1774515"/>
                    <a:pt x="209076" y="1776858"/>
                    <a:pt x="211616" y="1778029"/>
                  </a:cubicBezTo>
                  <a:cubicBezTo>
                    <a:pt x="225586" y="1782714"/>
                    <a:pt x="233206" y="1794426"/>
                    <a:pt x="242096" y="1803796"/>
                  </a:cubicBezTo>
                  <a:cubicBezTo>
                    <a:pt x="249716" y="1811994"/>
                    <a:pt x="259876" y="1816679"/>
                    <a:pt x="271306" y="1817850"/>
                  </a:cubicBezTo>
                  <a:cubicBezTo>
                    <a:pt x="284006" y="1820193"/>
                    <a:pt x="296706" y="1821364"/>
                    <a:pt x="309406" y="1823706"/>
                  </a:cubicBezTo>
                  <a:cubicBezTo>
                    <a:pt x="314486" y="1824878"/>
                    <a:pt x="320836" y="1826049"/>
                    <a:pt x="325916" y="1828391"/>
                  </a:cubicBezTo>
                  <a:cubicBezTo>
                    <a:pt x="332266" y="1830734"/>
                    <a:pt x="338616" y="1830734"/>
                    <a:pt x="343696" y="1834247"/>
                  </a:cubicBezTo>
                  <a:cubicBezTo>
                    <a:pt x="351316" y="1840104"/>
                    <a:pt x="358936" y="1843617"/>
                    <a:pt x="369096" y="1841275"/>
                  </a:cubicBezTo>
                  <a:cubicBezTo>
                    <a:pt x="372906" y="1840104"/>
                    <a:pt x="377986" y="1842446"/>
                    <a:pt x="381796" y="1843617"/>
                  </a:cubicBezTo>
                  <a:cubicBezTo>
                    <a:pt x="383066" y="1843617"/>
                    <a:pt x="384336" y="1844788"/>
                    <a:pt x="385606" y="1844788"/>
                  </a:cubicBezTo>
                  <a:cubicBezTo>
                    <a:pt x="399576" y="1845960"/>
                    <a:pt x="412276" y="1843617"/>
                    <a:pt x="424976" y="1841275"/>
                  </a:cubicBezTo>
                  <a:cubicBezTo>
                    <a:pt x="430056" y="1840104"/>
                    <a:pt x="435136" y="1838932"/>
                    <a:pt x="440216" y="1836590"/>
                  </a:cubicBezTo>
                  <a:cubicBezTo>
                    <a:pt x="454186" y="1830734"/>
                    <a:pt x="468156" y="1824878"/>
                    <a:pt x="480856" y="1817850"/>
                  </a:cubicBezTo>
                  <a:cubicBezTo>
                    <a:pt x="489746" y="1813165"/>
                    <a:pt x="498636" y="1808481"/>
                    <a:pt x="508796" y="1813165"/>
                  </a:cubicBezTo>
                  <a:lnTo>
                    <a:pt x="513876" y="1813165"/>
                  </a:lnTo>
                  <a:cubicBezTo>
                    <a:pt x="522766" y="1813165"/>
                    <a:pt x="531656" y="1811994"/>
                    <a:pt x="539276" y="1810823"/>
                  </a:cubicBezTo>
                  <a:cubicBezTo>
                    <a:pt x="540546" y="1810823"/>
                    <a:pt x="543086" y="1810823"/>
                    <a:pt x="543086" y="1809652"/>
                  </a:cubicBezTo>
                  <a:cubicBezTo>
                    <a:pt x="546896" y="1804967"/>
                    <a:pt x="553246" y="1804967"/>
                    <a:pt x="559596" y="1803796"/>
                  </a:cubicBezTo>
                  <a:cubicBezTo>
                    <a:pt x="569756" y="1802624"/>
                    <a:pt x="579916" y="1802624"/>
                    <a:pt x="587536" y="1796768"/>
                  </a:cubicBezTo>
                  <a:cubicBezTo>
                    <a:pt x="595156" y="1792083"/>
                    <a:pt x="602776" y="1790912"/>
                    <a:pt x="611666" y="1789741"/>
                  </a:cubicBezTo>
                  <a:cubicBezTo>
                    <a:pt x="612936" y="1789741"/>
                    <a:pt x="615476" y="1788570"/>
                    <a:pt x="616746" y="1788570"/>
                  </a:cubicBezTo>
                  <a:cubicBezTo>
                    <a:pt x="623096" y="1787399"/>
                    <a:pt x="629446" y="1783885"/>
                    <a:pt x="634526" y="1785056"/>
                  </a:cubicBezTo>
                  <a:cubicBezTo>
                    <a:pt x="645956" y="1787399"/>
                    <a:pt x="651036" y="1783885"/>
                    <a:pt x="658656" y="1774515"/>
                  </a:cubicBezTo>
                  <a:cubicBezTo>
                    <a:pt x="659926" y="1772173"/>
                    <a:pt x="663736" y="1771002"/>
                    <a:pt x="666276" y="1769830"/>
                  </a:cubicBezTo>
                  <a:cubicBezTo>
                    <a:pt x="672626" y="1768659"/>
                    <a:pt x="678976" y="1769830"/>
                    <a:pt x="685326" y="1768659"/>
                  </a:cubicBezTo>
                  <a:cubicBezTo>
                    <a:pt x="689136" y="1768659"/>
                    <a:pt x="692946" y="1765145"/>
                    <a:pt x="695486" y="1765145"/>
                  </a:cubicBezTo>
                  <a:cubicBezTo>
                    <a:pt x="705646" y="1766317"/>
                    <a:pt x="717076" y="1762803"/>
                    <a:pt x="725966" y="1768659"/>
                  </a:cubicBezTo>
                  <a:cubicBezTo>
                    <a:pt x="727236" y="1769830"/>
                    <a:pt x="729776" y="1769830"/>
                    <a:pt x="732316" y="1769830"/>
                  </a:cubicBezTo>
                  <a:cubicBezTo>
                    <a:pt x="748826" y="1771002"/>
                    <a:pt x="762796" y="1775686"/>
                    <a:pt x="774226" y="1785056"/>
                  </a:cubicBezTo>
                  <a:cubicBezTo>
                    <a:pt x="778036" y="1788570"/>
                    <a:pt x="783116" y="1790912"/>
                    <a:pt x="786926" y="1793255"/>
                  </a:cubicBezTo>
                  <a:cubicBezTo>
                    <a:pt x="790736" y="1795597"/>
                    <a:pt x="795816" y="1795597"/>
                    <a:pt x="799626" y="1796768"/>
                  </a:cubicBezTo>
                  <a:cubicBezTo>
                    <a:pt x="803436" y="1797939"/>
                    <a:pt x="805976" y="1799111"/>
                    <a:pt x="809786" y="1799111"/>
                  </a:cubicBezTo>
                  <a:cubicBezTo>
                    <a:pt x="816136" y="1799111"/>
                    <a:pt x="821216" y="1801453"/>
                    <a:pt x="825026" y="1806138"/>
                  </a:cubicBezTo>
                  <a:cubicBezTo>
                    <a:pt x="826296" y="1807309"/>
                    <a:pt x="827566" y="1808481"/>
                    <a:pt x="828836" y="1810823"/>
                  </a:cubicBezTo>
                  <a:cubicBezTo>
                    <a:pt x="827566" y="1814337"/>
                    <a:pt x="835186" y="1823706"/>
                    <a:pt x="840266" y="1823706"/>
                  </a:cubicBezTo>
                  <a:cubicBezTo>
                    <a:pt x="849156" y="1823706"/>
                    <a:pt x="858046" y="1826049"/>
                    <a:pt x="865666" y="1831905"/>
                  </a:cubicBezTo>
                  <a:cubicBezTo>
                    <a:pt x="866936" y="1833076"/>
                    <a:pt x="869476" y="1833076"/>
                    <a:pt x="872016" y="1831905"/>
                  </a:cubicBezTo>
                  <a:cubicBezTo>
                    <a:pt x="875826" y="1830734"/>
                    <a:pt x="878366" y="1830734"/>
                    <a:pt x="880906" y="1834247"/>
                  </a:cubicBezTo>
                  <a:cubicBezTo>
                    <a:pt x="882176" y="1835419"/>
                    <a:pt x="887256" y="1835419"/>
                    <a:pt x="889796" y="1835419"/>
                  </a:cubicBezTo>
                  <a:cubicBezTo>
                    <a:pt x="896146" y="1835419"/>
                    <a:pt x="903766" y="1834247"/>
                    <a:pt x="910116" y="1835419"/>
                  </a:cubicBezTo>
                  <a:cubicBezTo>
                    <a:pt x="921546" y="1836590"/>
                    <a:pt x="931706" y="1837761"/>
                    <a:pt x="943136" y="1840104"/>
                  </a:cubicBezTo>
                  <a:cubicBezTo>
                    <a:pt x="945676" y="1840104"/>
                    <a:pt x="948216" y="1841275"/>
                    <a:pt x="949486" y="1842446"/>
                  </a:cubicBezTo>
                  <a:cubicBezTo>
                    <a:pt x="952026" y="1848302"/>
                    <a:pt x="958376" y="1848302"/>
                    <a:pt x="962186" y="1849473"/>
                  </a:cubicBezTo>
                  <a:cubicBezTo>
                    <a:pt x="965996" y="1850645"/>
                    <a:pt x="971076" y="1851816"/>
                    <a:pt x="973616" y="1851816"/>
                  </a:cubicBezTo>
                  <a:cubicBezTo>
                    <a:pt x="974886" y="1850645"/>
                    <a:pt x="977426" y="1849473"/>
                    <a:pt x="979966" y="1847131"/>
                  </a:cubicBezTo>
                  <a:cubicBezTo>
                    <a:pt x="974886" y="1847131"/>
                    <a:pt x="972346" y="1848302"/>
                    <a:pt x="969806" y="1848302"/>
                  </a:cubicBezTo>
                  <a:cubicBezTo>
                    <a:pt x="974886" y="1842446"/>
                    <a:pt x="979966" y="1841275"/>
                    <a:pt x="986316" y="1844788"/>
                  </a:cubicBezTo>
                  <a:cubicBezTo>
                    <a:pt x="993936" y="1850645"/>
                    <a:pt x="1000286" y="1850645"/>
                    <a:pt x="1009176" y="1844788"/>
                  </a:cubicBezTo>
                  <a:lnTo>
                    <a:pt x="1016796" y="1841275"/>
                  </a:lnTo>
                  <a:lnTo>
                    <a:pt x="1016796" y="1835419"/>
                  </a:lnTo>
                  <a:cubicBezTo>
                    <a:pt x="1020606" y="1836590"/>
                    <a:pt x="1024416" y="1838932"/>
                    <a:pt x="1026956" y="1838932"/>
                  </a:cubicBezTo>
                  <a:cubicBezTo>
                    <a:pt x="1034576" y="1835419"/>
                    <a:pt x="1042196" y="1831905"/>
                    <a:pt x="1048546" y="1827220"/>
                  </a:cubicBezTo>
                  <a:cubicBezTo>
                    <a:pt x="1056166" y="1822535"/>
                    <a:pt x="1062516" y="1816679"/>
                    <a:pt x="1068866" y="1811994"/>
                  </a:cubicBezTo>
                  <a:cubicBezTo>
                    <a:pt x="1070136" y="1811994"/>
                    <a:pt x="1070136" y="1810823"/>
                    <a:pt x="1071406" y="1810823"/>
                  </a:cubicBezTo>
                  <a:cubicBezTo>
                    <a:pt x="1080296" y="1808481"/>
                    <a:pt x="1087916" y="1807309"/>
                    <a:pt x="1096806" y="1804967"/>
                  </a:cubicBezTo>
                  <a:cubicBezTo>
                    <a:pt x="1101886" y="1803796"/>
                    <a:pt x="1105696" y="1801453"/>
                    <a:pt x="1110776" y="1800282"/>
                  </a:cubicBezTo>
                  <a:cubicBezTo>
                    <a:pt x="1114586" y="1799111"/>
                    <a:pt x="1117126" y="1799111"/>
                    <a:pt x="1120936" y="1797939"/>
                  </a:cubicBezTo>
                  <a:lnTo>
                    <a:pt x="1133636" y="1797939"/>
                  </a:lnTo>
                  <a:cubicBezTo>
                    <a:pt x="1136176" y="1797939"/>
                    <a:pt x="1139986" y="1797939"/>
                    <a:pt x="1142526" y="1796768"/>
                  </a:cubicBezTo>
                  <a:cubicBezTo>
                    <a:pt x="1143796" y="1794426"/>
                    <a:pt x="1146336" y="1790912"/>
                    <a:pt x="1147606" y="1790912"/>
                  </a:cubicBezTo>
                  <a:cubicBezTo>
                    <a:pt x="1151416" y="1790912"/>
                    <a:pt x="1153956" y="1793255"/>
                    <a:pt x="1157766" y="1794426"/>
                  </a:cubicBezTo>
                  <a:cubicBezTo>
                    <a:pt x="1159036" y="1794426"/>
                    <a:pt x="1159036" y="1795597"/>
                    <a:pt x="1159036" y="1796768"/>
                  </a:cubicBezTo>
                  <a:cubicBezTo>
                    <a:pt x="1164116" y="1801453"/>
                    <a:pt x="1167926" y="1807309"/>
                    <a:pt x="1173006" y="1811994"/>
                  </a:cubicBezTo>
                  <a:cubicBezTo>
                    <a:pt x="1179356" y="1817850"/>
                    <a:pt x="1185706" y="1817850"/>
                    <a:pt x="1189516" y="1814337"/>
                  </a:cubicBezTo>
                  <a:cubicBezTo>
                    <a:pt x="1195866" y="1809652"/>
                    <a:pt x="1200946" y="1806138"/>
                    <a:pt x="1209836" y="1808481"/>
                  </a:cubicBezTo>
                  <a:cubicBezTo>
                    <a:pt x="1211106" y="1808481"/>
                    <a:pt x="1213646" y="1809652"/>
                    <a:pt x="1214916" y="1808481"/>
                  </a:cubicBezTo>
                  <a:cubicBezTo>
                    <a:pt x="1221266" y="1806138"/>
                    <a:pt x="1228886" y="1803796"/>
                    <a:pt x="1235236" y="1800282"/>
                  </a:cubicBezTo>
                  <a:cubicBezTo>
                    <a:pt x="1239046" y="1799111"/>
                    <a:pt x="1244126" y="1799111"/>
                    <a:pt x="1245396" y="1796768"/>
                  </a:cubicBezTo>
                  <a:cubicBezTo>
                    <a:pt x="1249206" y="1789741"/>
                    <a:pt x="1255556" y="1786227"/>
                    <a:pt x="1261906" y="1781542"/>
                  </a:cubicBezTo>
                  <a:cubicBezTo>
                    <a:pt x="1265716" y="1778029"/>
                    <a:pt x="1269526" y="1773344"/>
                    <a:pt x="1273336" y="1772173"/>
                  </a:cubicBezTo>
                  <a:cubicBezTo>
                    <a:pt x="1282226" y="1769830"/>
                    <a:pt x="1288576" y="1762803"/>
                    <a:pt x="1296196" y="1758118"/>
                  </a:cubicBezTo>
                  <a:cubicBezTo>
                    <a:pt x="1302546" y="1754604"/>
                    <a:pt x="1306356" y="1747577"/>
                    <a:pt x="1312706" y="1746406"/>
                  </a:cubicBezTo>
                  <a:cubicBezTo>
                    <a:pt x="1322866" y="1744063"/>
                    <a:pt x="1330486" y="1738207"/>
                    <a:pt x="1339376" y="1732351"/>
                  </a:cubicBezTo>
                  <a:cubicBezTo>
                    <a:pt x="1344456" y="1728837"/>
                    <a:pt x="1350806" y="1726495"/>
                    <a:pt x="1357156" y="1727666"/>
                  </a:cubicBezTo>
                  <a:cubicBezTo>
                    <a:pt x="1360966" y="1728837"/>
                    <a:pt x="1366046" y="1727666"/>
                    <a:pt x="1368586" y="1726495"/>
                  </a:cubicBezTo>
                  <a:cubicBezTo>
                    <a:pt x="1373666" y="1724153"/>
                    <a:pt x="1378746" y="1720639"/>
                    <a:pt x="1383826" y="1718296"/>
                  </a:cubicBezTo>
                  <a:cubicBezTo>
                    <a:pt x="1387636" y="1715954"/>
                    <a:pt x="1391446" y="1713611"/>
                    <a:pt x="1395256" y="1713611"/>
                  </a:cubicBezTo>
                  <a:cubicBezTo>
                    <a:pt x="1407956" y="1712440"/>
                    <a:pt x="1418116" y="1710098"/>
                    <a:pt x="1424466" y="1698385"/>
                  </a:cubicBezTo>
                  <a:cubicBezTo>
                    <a:pt x="1427006" y="1693701"/>
                    <a:pt x="1439706" y="1687845"/>
                    <a:pt x="1444786" y="1690187"/>
                  </a:cubicBezTo>
                  <a:cubicBezTo>
                    <a:pt x="1453676" y="1693701"/>
                    <a:pt x="1460026" y="1691358"/>
                    <a:pt x="1465106" y="1684331"/>
                  </a:cubicBezTo>
                  <a:cubicBezTo>
                    <a:pt x="1468916" y="1680817"/>
                    <a:pt x="1473996" y="1681988"/>
                    <a:pt x="1477806" y="1684331"/>
                  </a:cubicBezTo>
                  <a:cubicBezTo>
                    <a:pt x="1480346" y="1686673"/>
                    <a:pt x="1482886" y="1687845"/>
                    <a:pt x="1485426" y="1687845"/>
                  </a:cubicBezTo>
                  <a:cubicBezTo>
                    <a:pt x="1494316" y="1689016"/>
                    <a:pt x="1504476" y="1687845"/>
                    <a:pt x="1513366" y="1689016"/>
                  </a:cubicBezTo>
                  <a:cubicBezTo>
                    <a:pt x="1520986" y="1690187"/>
                    <a:pt x="1528606" y="1687845"/>
                    <a:pt x="1533686" y="1683160"/>
                  </a:cubicBezTo>
                  <a:cubicBezTo>
                    <a:pt x="1538766" y="1678475"/>
                    <a:pt x="1542576" y="1678475"/>
                    <a:pt x="1550196" y="1680817"/>
                  </a:cubicBezTo>
                  <a:cubicBezTo>
                    <a:pt x="1556546" y="1683160"/>
                    <a:pt x="1561626" y="1689016"/>
                    <a:pt x="1570516" y="1687845"/>
                  </a:cubicBezTo>
                  <a:cubicBezTo>
                    <a:pt x="1578136" y="1686673"/>
                    <a:pt x="1587026" y="1690187"/>
                    <a:pt x="1595916" y="1686673"/>
                  </a:cubicBezTo>
                  <a:lnTo>
                    <a:pt x="1600996" y="1686673"/>
                  </a:lnTo>
                  <a:cubicBezTo>
                    <a:pt x="1608616" y="1689016"/>
                    <a:pt x="1616236" y="1690187"/>
                    <a:pt x="1622586" y="1696043"/>
                  </a:cubicBezTo>
                  <a:cubicBezTo>
                    <a:pt x="1630206" y="1701899"/>
                    <a:pt x="1631476" y="1658564"/>
                    <a:pt x="1639096" y="1663249"/>
                  </a:cubicBezTo>
                  <a:cubicBezTo>
                    <a:pt x="1650526" y="1670276"/>
                    <a:pt x="1647986" y="1663249"/>
                    <a:pt x="1659416" y="1669105"/>
                  </a:cubicBezTo>
                  <a:cubicBezTo>
                    <a:pt x="1668306" y="1672619"/>
                    <a:pt x="1664496" y="1659735"/>
                    <a:pt x="1674656" y="1662078"/>
                  </a:cubicBezTo>
                  <a:cubicBezTo>
                    <a:pt x="1675926" y="1662078"/>
                    <a:pt x="1691166" y="1671448"/>
                    <a:pt x="1691166" y="1670276"/>
                  </a:cubicBezTo>
                  <a:cubicBezTo>
                    <a:pt x="1697516" y="1666763"/>
                    <a:pt x="1703866" y="1631626"/>
                    <a:pt x="1710216" y="1632797"/>
                  </a:cubicBezTo>
                  <a:cubicBezTo>
                    <a:pt x="1722916" y="1636311"/>
                    <a:pt x="1734346" y="1633968"/>
                    <a:pt x="1745776" y="1629283"/>
                  </a:cubicBezTo>
                  <a:cubicBezTo>
                    <a:pt x="1752126" y="1626941"/>
                    <a:pt x="1762286" y="1618743"/>
                    <a:pt x="1767366" y="1622256"/>
                  </a:cubicBezTo>
                  <a:cubicBezTo>
                    <a:pt x="1776256" y="1628112"/>
                    <a:pt x="1785146" y="1630455"/>
                    <a:pt x="1795306" y="1631626"/>
                  </a:cubicBezTo>
                  <a:cubicBezTo>
                    <a:pt x="1796576" y="1631626"/>
                    <a:pt x="1797846" y="1632797"/>
                    <a:pt x="1799116" y="1633968"/>
                  </a:cubicBezTo>
                  <a:cubicBezTo>
                    <a:pt x="1802926" y="1638653"/>
                    <a:pt x="1820706" y="1625770"/>
                    <a:pt x="1824516" y="1630455"/>
                  </a:cubicBezTo>
                  <a:cubicBezTo>
                    <a:pt x="1829596" y="1637482"/>
                    <a:pt x="1834676" y="1644509"/>
                    <a:pt x="1839756" y="1650365"/>
                  </a:cubicBezTo>
                  <a:cubicBezTo>
                    <a:pt x="1842296" y="1652708"/>
                    <a:pt x="1846106" y="1653879"/>
                    <a:pt x="1847376" y="1656222"/>
                  </a:cubicBezTo>
                  <a:cubicBezTo>
                    <a:pt x="1848646" y="1662078"/>
                    <a:pt x="1851186" y="1664420"/>
                    <a:pt x="1857536" y="1664420"/>
                  </a:cubicBezTo>
                  <a:cubicBezTo>
                    <a:pt x="1861346" y="1664420"/>
                    <a:pt x="1865156" y="1665591"/>
                    <a:pt x="1867696" y="1667934"/>
                  </a:cubicBezTo>
                  <a:cubicBezTo>
                    <a:pt x="1874046" y="1671448"/>
                    <a:pt x="1879126" y="1674961"/>
                    <a:pt x="1884206" y="1678475"/>
                  </a:cubicBezTo>
                  <a:cubicBezTo>
                    <a:pt x="1890556" y="1681988"/>
                    <a:pt x="1896906" y="1685502"/>
                    <a:pt x="1899446" y="1691358"/>
                  </a:cubicBezTo>
                  <a:cubicBezTo>
                    <a:pt x="1900716" y="1693701"/>
                    <a:pt x="1901986" y="1694872"/>
                    <a:pt x="1903256" y="1696043"/>
                  </a:cubicBezTo>
                  <a:cubicBezTo>
                    <a:pt x="1908336" y="1700728"/>
                    <a:pt x="1913416" y="1704242"/>
                    <a:pt x="1918496" y="1708927"/>
                  </a:cubicBezTo>
                  <a:cubicBezTo>
                    <a:pt x="1926116" y="1714783"/>
                    <a:pt x="1932466" y="1721810"/>
                    <a:pt x="1940086" y="1727666"/>
                  </a:cubicBezTo>
                  <a:cubicBezTo>
                    <a:pt x="1942626" y="1728837"/>
                    <a:pt x="1945166" y="1731180"/>
                    <a:pt x="1947706" y="1732351"/>
                  </a:cubicBezTo>
                  <a:cubicBezTo>
                    <a:pt x="1952786" y="1734693"/>
                    <a:pt x="1957866" y="1737036"/>
                    <a:pt x="1961676" y="1740550"/>
                  </a:cubicBezTo>
                  <a:cubicBezTo>
                    <a:pt x="1965486" y="1744063"/>
                    <a:pt x="1983266" y="1722981"/>
                    <a:pt x="1985806" y="1727666"/>
                  </a:cubicBezTo>
                  <a:cubicBezTo>
                    <a:pt x="1985806" y="1728837"/>
                    <a:pt x="1987076" y="1728837"/>
                    <a:pt x="1988346" y="1728837"/>
                  </a:cubicBezTo>
                  <a:cubicBezTo>
                    <a:pt x="1995966" y="1734693"/>
                    <a:pt x="2003586" y="1732351"/>
                    <a:pt x="2011206" y="1730009"/>
                  </a:cubicBezTo>
                  <a:cubicBezTo>
                    <a:pt x="2013746" y="1728837"/>
                    <a:pt x="2016286" y="1727666"/>
                    <a:pt x="2017556" y="1728837"/>
                  </a:cubicBezTo>
                  <a:cubicBezTo>
                    <a:pt x="2026446" y="1732351"/>
                    <a:pt x="2032796" y="1740550"/>
                    <a:pt x="2044226" y="1741721"/>
                  </a:cubicBezTo>
                  <a:cubicBezTo>
                    <a:pt x="2044226" y="1741721"/>
                    <a:pt x="2045496" y="1741721"/>
                    <a:pt x="2045496" y="1742892"/>
                  </a:cubicBezTo>
                  <a:cubicBezTo>
                    <a:pt x="2048036" y="1749919"/>
                    <a:pt x="2055656" y="1749919"/>
                    <a:pt x="2062006" y="1751091"/>
                  </a:cubicBezTo>
                  <a:cubicBezTo>
                    <a:pt x="2065816" y="1751091"/>
                    <a:pt x="2069626" y="1752262"/>
                    <a:pt x="2072166" y="1753433"/>
                  </a:cubicBezTo>
                  <a:cubicBezTo>
                    <a:pt x="2079786" y="1756947"/>
                    <a:pt x="2087406" y="1761632"/>
                    <a:pt x="2096296" y="1763974"/>
                  </a:cubicBezTo>
                  <a:cubicBezTo>
                    <a:pt x="2107726" y="1767488"/>
                    <a:pt x="2119156" y="1769830"/>
                    <a:pt x="2128046" y="1775686"/>
                  </a:cubicBezTo>
                  <a:cubicBezTo>
                    <a:pt x="2129316" y="1775686"/>
                    <a:pt x="2130586" y="1775686"/>
                    <a:pt x="2130586" y="1776858"/>
                  </a:cubicBezTo>
                  <a:cubicBezTo>
                    <a:pt x="2134396" y="1779200"/>
                    <a:pt x="2140746" y="1780371"/>
                    <a:pt x="2143286" y="1783885"/>
                  </a:cubicBezTo>
                  <a:cubicBezTo>
                    <a:pt x="2147096" y="1790912"/>
                    <a:pt x="2157256" y="1789741"/>
                    <a:pt x="2162336" y="1795597"/>
                  </a:cubicBezTo>
                  <a:lnTo>
                    <a:pt x="2163606" y="1795597"/>
                  </a:lnTo>
                  <a:cubicBezTo>
                    <a:pt x="2168686" y="1795597"/>
                    <a:pt x="2173766" y="1796768"/>
                    <a:pt x="2180116" y="1796768"/>
                  </a:cubicBezTo>
                  <a:cubicBezTo>
                    <a:pt x="2182656" y="1795597"/>
                    <a:pt x="2186466" y="1793255"/>
                    <a:pt x="2189006" y="1793255"/>
                  </a:cubicBezTo>
                  <a:cubicBezTo>
                    <a:pt x="2200436" y="1796768"/>
                    <a:pt x="2211866" y="1796768"/>
                    <a:pt x="2219486" y="1787399"/>
                  </a:cubicBezTo>
                  <a:cubicBezTo>
                    <a:pt x="2220756" y="1786227"/>
                    <a:pt x="2223296" y="1786227"/>
                    <a:pt x="2225836" y="1786227"/>
                  </a:cubicBezTo>
                  <a:lnTo>
                    <a:pt x="2235996" y="1786227"/>
                  </a:lnTo>
                  <a:cubicBezTo>
                    <a:pt x="2247426" y="1783885"/>
                    <a:pt x="2257586" y="1781542"/>
                    <a:pt x="2269016" y="1780371"/>
                  </a:cubicBezTo>
                  <a:cubicBezTo>
                    <a:pt x="2274096" y="1779200"/>
                    <a:pt x="2280446" y="1781542"/>
                    <a:pt x="2285526" y="1782714"/>
                  </a:cubicBezTo>
                  <a:cubicBezTo>
                    <a:pt x="2290606" y="1783885"/>
                    <a:pt x="2295686" y="1783885"/>
                    <a:pt x="2300766" y="1783885"/>
                  </a:cubicBezTo>
                  <a:cubicBezTo>
                    <a:pt x="2307116" y="1783885"/>
                    <a:pt x="2312196" y="1781542"/>
                    <a:pt x="2318546" y="1781542"/>
                  </a:cubicBezTo>
                  <a:cubicBezTo>
                    <a:pt x="2323626" y="1780371"/>
                    <a:pt x="2329976" y="1780371"/>
                    <a:pt x="2335056" y="1779200"/>
                  </a:cubicBezTo>
                  <a:cubicBezTo>
                    <a:pt x="2346486" y="1776858"/>
                    <a:pt x="2356646" y="1774515"/>
                    <a:pt x="2368076" y="1773344"/>
                  </a:cubicBezTo>
                  <a:cubicBezTo>
                    <a:pt x="2375696" y="1733522"/>
                    <a:pt x="2374426" y="1686673"/>
                    <a:pt x="2374426" y="1638653"/>
                  </a:cubicBezTo>
                  <a:close/>
                </a:path>
              </a:pathLst>
            </a:custGeom>
            <a:blipFill>
              <a:blip r:embed="rId5"/>
              <a:stretch>
                <a:fillRect l="-8561" t="-57" r="-8566" b="-68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3733726" y="5718714"/>
            <a:ext cx="10820549" cy="181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562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PROJECT OVERVIEW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139907" y="7139720"/>
            <a:ext cx="10008188" cy="1800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2249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This project involved exploring an IMDb-style relational database consisting of movies, actors, and cast mappings.The goal was to turn raw relational tables into meaningful analytical insights using SQL.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459318" cy="10383367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446038" y="2046536"/>
            <a:ext cx="6803529" cy="6809036"/>
            <a:chOff x="0" y="0"/>
            <a:chExt cx="9071372" cy="9078714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071355" cy="9078697"/>
            </a:xfrm>
            <a:custGeom>
              <a:avLst/>
              <a:gdLst/>
              <a:ahLst/>
              <a:cxnLst/>
              <a:rect r="r" b="b" t="t" l="l"/>
              <a:pathLst>
                <a:path h="9078697" w="9071355">
                  <a:moveTo>
                    <a:pt x="601228" y="0"/>
                  </a:moveTo>
                  <a:lnTo>
                    <a:pt x="8470127" y="0"/>
                  </a:lnTo>
                  <a:cubicBezTo>
                    <a:pt x="8629583" y="0"/>
                    <a:pt x="8782507" y="63343"/>
                    <a:pt x="8895259" y="176096"/>
                  </a:cubicBezTo>
                  <a:cubicBezTo>
                    <a:pt x="9008011" y="288848"/>
                    <a:pt x="9071355" y="441772"/>
                    <a:pt x="9071355" y="601228"/>
                  </a:cubicBezTo>
                  <a:lnTo>
                    <a:pt x="9071355" y="8477469"/>
                  </a:lnTo>
                  <a:cubicBezTo>
                    <a:pt x="9071355" y="8636925"/>
                    <a:pt x="9008011" y="8789850"/>
                    <a:pt x="8895259" y="8902602"/>
                  </a:cubicBezTo>
                  <a:cubicBezTo>
                    <a:pt x="8782507" y="9015354"/>
                    <a:pt x="8629583" y="9078697"/>
                    <a:pt x="8470127" y="9078697"/>
                  </a:cubicBezTo>
                  <a:lnTo>
                    <a:pt x="601228" y="9078697"/>
                  </a:lnTo>
                  <a:cubicBezTo>
                    <a:pt x="441772" y="9078697"/>
                    <a:pt x="288848" y="9015354"/>
                    <a:pt x="176096" y="8902602"/>
                  </a:cubicBezTo>
                  <a:cubicBezTo>
                    <a:pt x="63343" y="8789850"/>
                    <a:pt x="0" y="8636925"/>
                    <a:pt x="0" y="8477469"/>
                  </a:cubicBezTo>
                  <a:lnTo>
                    <a:pt x="0" y="601228"/>
                  </a:lnTo>
                  <a:cubicBezTo>
                    <a:pt x="0" y="441772"/>
                    <a:pt x="63343" y="288848"/>
                    <a:pt x="176096" y="176096"/>
                  </a:cubicBezTo>
                  <a:cubicBezTo>
                    <a:pt x="288848" y="63343"/>
                    <a:pt x="441772" y="0"/>
                    <a:pt x="601228" y="0"/>
                  </a:cubicBezTo>
                  <a:close/>
                </a:path>
              </a:pathLst>
            </a:custGeom>
            <a:blipFill>
              <a:blip r:embed="rId5"/>
              <a:stretch>
                <a:fillRect l="-40" t="0" r="-4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787729" y="702469"/>
            <a:ext cx="9011542" cy="90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DATABASE SCHEMA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7782966" y="1998464"/>
            <a:ext cx="4661893" cy="4170909"/>
            <a:chOff x="0" y="0"/>
            <a:chExt cx="6215857" cy="556121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6203188" cy="5548503"/>
            </a:xfrm>
            <a:custGeom>
              <a:avLst/>
              <a:gdLst/>
              <a:ahLst/>
              <a:cxnLst/>
              <a:rect r="r" b="b" t="t" l="l"/>
              <a:pathLst>
                <a:path h="5548503" w="6203188">
                  <a:moveTo>
                    <a:pt x="0" y="148717"/>
                  </a:moveTo>
                  <a:cubicBezTo>
                    <a:pt x="0" y="66548"/>
                    <a:pt x="66675" y="0"/>
                    <a:pt x="148844" y="0"/>
                  </a:cubicBezTo>
                  <a:lnTo>
                    <a:pt x="6054344" y="0"/>
                  </a:lnTo>
                  <a:cubicBezTo>
                    <a:pt x="6136513" y="0"/>
                    <a:pt x="6203188" y="66548"/>
                    <a:pt x="6203188" y="148717"/>
                  </a:cubicBezTo>
                  <a:lnTo>
                    <a:pt x="6203188" y="5399786"/>
                  </a:lnTo>
                  <a:cubicBezTo>
                    <a:pt x="6203188" y="5481955"/>
                    <a:pt x="6136513" y="5548503"/>
                    <a:pt x="6054344" y="5548503"/>
                  </a:cubicBezTo>
                  <a:lnTo>
                    <a:pt x="148844" y="5548503"/>
                  </a:lnTo>
                  <a:cubicBezTo>
                    <a:pt x="66675" y="5548503"/>
                    <a:pt x="0" y="5481955"/>
                    <a:pt x="0" y="5399786"/>
                  </a:cubicBezTo>
                  <a:close/>
                </a:path>
              </a:pathLst>
            </a:custGeom>
            <a:solidFill>
              <a:srgbClr val="740B0B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215888" cy="5561203"/>
            </a:xfrm>
            <a:custGeom>
              <a:avLst/>
              <a:gdLst/>
              <a:ahLst/>
              <a:cxnLst/>
              <a:rect r="r" b="b" t="t" l="l"/>
              <a:pathLst>
                <a:path h="5561203" w="6215888">
                  <a:moveTo>
                    <a:pt x="0" y="155067"/>
                  </a:moveTo>
                  <a:cubicBezTo>
                    <a:pt x="0" y="69469"/>
                    <a:pt x="69469" y="0"/>
                    <a:pt x="155194" y="0"/>
                  </a:cubicBezTo>
                  <a:lnTo>
                    <a:pt x="6060694" y="0"/>
                  </a:lnTo>
                  <a:lnTo>
                    <a:pt x="6060694" y="6350"/>
                  </a:lnTo>
                  <a:lnTo>
                    <a:pt x="6060694" y="0"/>
                  </a:lnTo>
                  <a:cubicBezTo>
                    <a:pt x="6146419" y="0"/>
                    <a:pt x="6215888" y="69469"/>
                    <a:pt x="6215888" y="155067"/>
                  </a:cubicBezTo>
                  <a:lnTo>
                    <a:pt x="6209538" y="155067"/>
                  </a:lnTo>
                  <a:lnTo>
                    <a:pt x="6215888" y="155067"/>
                  </a:lnTo>
                  <a:lnTo>
                    <a:pt x="6215888" y="5406136"/>
                  </a:lnTo>
                  <a:lnTo>
                    <a:pt x="6209538" y="5406136"/>
                  </a:lnTo>
                  <a:lnTo>
                    <a:pt x="6215888" y="5406136"/>
                  </a:lnTo>
                  <a:cubicBezTo>
                    <a:pt x="6215888" y="5491861"/>
                    <a:pt x="6146419" y="5561203"/>
                    <a:pt x="6060694" y="5561203"/>
                  </a:cubicBezTo>
                  <a:lnTo>
                    <a:pt x="6060694" y="5554853"/>
                  </a:lnTo>
                  <a:lnTo>
                    <a:pt x="6060694" y="5561203"/>
                  </a:lnTo>
                  <a:lnTo>
                    <a:pt x="155194" y="5561203"/>
                  </a:lnTo>
                  <a:lnTo>
                    <a:pt x="155194" y="5554853"/>
                  </a:lnTo>
                  <a:lnTo>
                    <a:pt x="155194" y="5561203"/>
                  </a:lnTo>
                  <a:cubicBezTo>
                    <a:pt x="69469" y="5561203"/>
                    <a:pt x="0" y="5491734"/>
                    <a:pt x="0" y="5406136"/>
                  </a:cubicBezTo>
                  <a:lnTo>
                    <a:pt x="0" y="155067"/>
                  </a:lnTo>
                  <a:lnTo>
                    <a:pt x="6350" y="155067"/>
                  </a:lnTo>
                  <a:lnTo>
                    <a:pt x="0" y="155067"/>
                  </a:lnTo>
                  <a:moveTo>
                    <a:pt x="12700" y="155067"/>
                  </a:moveTo>
                  <a:lnTo>
                    <a:pt x="12700" y="5406136"/>
                  </a:lnTo>
                  <a:lnTo>
                    <a:pt x="6350" y="5406136"/>
                  </a:lnTo>
                  <a:lnTo>
                    <a:pt x="12700" y="5406136"/>
                  </a:lnTo>
                  <a:cubicBezTo>
                    <a:pt x="12700" y="5484749"/>
                    <a:pt x="76454" y="5548503"/>
                    <a:pt x="155194" y="5548503"/>
                  </a:cubicBezTo>
                  <a:lnTo>
                    <a:pt x="6060694" y="5548503"/>
                  </a:lnTo>
                  <a:cubicBezTo>
                    <a:pt x="6139307" y="5548503"/>
                    <a:pt x="6203188" y="5484749"/>
                    <a:pt x="6203188" y="5406136"/>
                  </a:cubicBezTo>
                  <a:lnTo>
                    <a:pt x="6203188" y="155067"/>
                  </a:lnTo>
                  <a:cubicBezTo>
                    <a:pt x="6203188" y="76454"/>
                    <a:pt x="6139434" y="12700"/>
                    <a:pt x="6060694" y="12700"/>
                  </a:cubicBezTo>
                  <a:lnTo>
                    <a:pt x="155194" y="12700"/>
                  </a:lnTo>
                  <a:lnTo>
                    <a:pt x="155194" y="6350"/>
                  </a:lnTo>
                  <a:lnTo>
                    <a:pt x="155194" y="12700"/>
                  </a:lnTo>
                  <a:cubicBezTo>
                    <a:pt x="76454" y="12700"/>
                    <a:pt x="12700" y="76454"/>
                    <a:pt x="12700" y="155067"/>
                  </a:cubicBezTo>
                  <a:close/>
                </a:path>
              </a:pathLst>
            </a:custGeom>
            <a:solidFill>
              <a:srgbClr val="8D2424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8062912" y="2259360"/>
            <a:ext cx="3495526" cy="456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imdb_movies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62912" y="2789039"/>
            <a:ext cx="4102001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Movie_id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62912" y="3306961"/>
            <a:ext cx="4102001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Title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062912" y="3824882"/>
            <a:ext cx="4102001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Genre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062912" y="4342805"/>
            <a:ext cx="4102001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Release_year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062912" y="4860726"/>
            <a:ext cx="4102001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Runtime_minutes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062912" y="5378649"/>
            <a:ext cx="4102001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rating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2700992" y="1998464"/>
            <a:ext cx="4662041" cy="4170909"/>
            <a:chOff x="0" y="0"/>
            <a:chExt cx="6216055" cy="556121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6350" y="6350"/>
              <a:ext cx="6203442" cy="5548503"/>
            </a:xfrm>
            <a:custGeom>
              <a:avLst/>
              <a:gdLst/>
              <a:ahLst/>
              <a:cxnLst/>
              <a:rect r="r" b="b" t="t" l="l"/>
              <a:pathLst>
                <a:path h="5548503" w="6203442">
                  <a:moveTo>
                    <a:pt x="0" y="148717"/>
                  </a:moveTo>
                  <a:cubicBezTo>
                    <a:pt x="0" y="66548"/>
                    <a:pt x="66675" y="0"/>
                    <a:pt x="148844" y="0"/>
                  </a:cubicBezTo>
                  <a:lnTo>
                    <a:pt x="6054598" y="0"/>
                  </a:lnTo>
                  <a:cubicBezTo>
                    <a:pt x="6136767" y="0"/>
                    <a:pt x="6203442" y="66548"/>
                    <a:pt x="6203442" y="148717"/>
                  </a:cubicBezTo>
                  <a:lnTo>
                    <a:pt x="6203442" y="5399786"/>
                  </a:lnTo>
                  <a:cubicBezTo>
                    <a:pt x="6203442" y="5481955"/>
                    <a:pt x="6136767" y="5548503"/>
                    <a:pt x="6054598" y="5548503"/>
                  </a:cubicBezTo>
                  <a:lnTo>
                    <a:pt x="148844" y="5548503"/>
                  </a:lnTo>
                  <a:cubicBezTo>
                    <a:pt x="66675" y="5548503"/>
                    <a:pt x="0" y="5481955"/>
                    <a:pt x="0" y="5399786"/>
                  </a:cubicBezTo>
                  <a:close/>
                </a:path>
              </a:pathLst>
            </a:custGeom>
            <a:solidFill>
              <a:srgbClr val="740B0B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216142" cy="5561203"/>
            </a:xfrm>
            <a:custGeom>
              <a:avLst/>
              <a:gdLst/>
              <a:ahLst/>
              <a:cxnLst/>
              <a:rect r="r" b="b" t="t" l="l"/>
              <a:pathLst>
                <a:path h="5561203" w="6216142">
                  <a:moveTo>
                    <a:pt x="0" y="155067"/>
                  </a:moveTo>
                  <a:cubicBezTo>
                    <a:pt x="0" y="69469"/>
                    <a:pt x="69469" y="0"/>
                    <a:pt x="155194" y="0"/>
                  </a:cubicBezTo>
                  <a:lnTo>
                    <a:pt x="6060948" y="0"/>
                  </a:lnTo>
                  <a:lnTo>
                    <a:pt x="6060948" y="6350"/>
                  </a:lnTo>
                  <a:lnTo>
                    <a:pt x="6060948" y="0"/>
                  </a:lnTo>
                  <a:cubicBezTo>
                    <a:pt x="6146673" y="0"/>
                    <a:pt x="6216142" y="69469"/>
                    <a:pt x="6216142" y="155067"/>
                  </a:cubicBezTo>
                  <a:lnTo>
                    <a:pt x="6209792" y="155067"/>
                  </a:lnTo>
                  <a:lnTo>
                    <a:pt x="6216142" y="155067"/>
                  </a:lnTo>
                  <a:lnTo>
                    <a:pt x="6216142" y="5406136"/>
                  </a:lnTo>
                  <a:lnTo>
                    <a:pt x="6209792" y="5406136"/>
                  </a:lnTo>
                  <a:lnTo>
                    <a:pt x="6216142" y="5406136"/>
                  </a:lnTo>
                  <a:cubicBezTo>
                    <a:pt x="6216142" y="5491861"/>
                    <a:pt x="6146673" y="5561203"/>
                    <a:pt x="6060948" y="5561203"/>
                  </a:cubicBezTo>
                  <a:lnTo>
                    <a:pt x="6060948" y="5554853"/>
                  </a:lnTo>
                  <a:lnTo>
                    <a:pt x="6060948" y="5561203"/>
                  </a:lnTo>
                  <a:lnTo>
                    <a:pt x="155194" y="5561203"/>
                  </a:lnTo>
                  <a:lnTo>
                    <a:pt x="155194" y="5554853"/>
                  </a:lnTo>
                  <a:lnTo>
                    <a:pt x="155194" y="5561203"/>
                  </a:lnTo>
                  <a:cubicBezTo>
                    <a:pt x="69469" y="5561203"/>
                    <a:pt x="0" y="5491734"/>
                    <a:pt x="0" y="5406136"/>
                  </a:cubicBezTo>
                  <a:lnTo>
                    <a:pt x="0" y="155067"/>
                  </a:lnTo>
                  <a:lnTo>
                    <a:pt x="6350" y="155067"/>
                  </a:lnTo>
                  <a:lnTo>
                    <a:pt x="0" y="155067"/>
                  </a:lnTo>
                  <a:moveTo>
                    <a:pt x="12700" y="155067"/>
                  </a:moveTo>
                  <a:lnTo>
                    <a:pt x="12700" y="5406136"/>
                  </a:lnTo>
                  <a:lnTo>
                    <a:pt x="6350" y="5406136"/>
                  </a:lnTo>
                  <a:lnTo>
                    <a:pt x="12700" y="5406136"/>
                  </a:lnTo>
                  <a:cubicBezTo>
                    <a:pt x="12700" y="5484749"/>
                    <a:pt x="76454" y="5548503"/>
                    <a:pt x="155194" y="5548503"/>
                  </a:cubicBezTo>
                  <a:lnTo>
                    <a:pt x="6060948" y="5548503"/>
                  </a:lnTo>
                  <a:cubicBezTo>
                    <a:pt x="6139561" y="5548503"/>
                    <a:pt x="6203442" y="5484749"/>
                    <a:pt x="6203442" y="5406136"/>
                  </a:cubicBezTo>
                  <a:lnTo>
                    <a:pt x="6203442" y="155067"/>
                  </a:lnTo>
                  <a:cubicBezTo>
                    <a:pt x="6203315" y="76454"/>
                    <a:pt x="6139561" y="12700"/>
                    <a:pt x="6060948" y="12700"/>
                  </a:cubicBezTo>
                  <a:lnTo>
                    <a:pt x="155194" y="12700"/>
                  </a:lnTo>
                  <a:lnTo>
                    <a:pt x="155194" y="6350"/>
                  </a:lnTo>
                  <a:lnTo>
                    <a:pt x="155194" y="12700"/>
                  </a:lnTo>
                  <a:cubicBezTo>
                    <a:pt x="76454" y="12700"/>
                    <a:pt x="12700" y="76454"/>
                    <a:pt x="12700" y="155067"/>
                  </a:cubicBezTo>
                  <a:close/>
                </a:path>
              </a:pathLst>
            </a:custGeom>
            <a:solidFill>
              <a:srgbClr val="8D2424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4" id="24"/>
          <p:cNvSpPr txBox="true"/>
          <p:nvPr/>
        </p:nvSpPr>
        <p:spPr>
          <a:xfrm rot="0">
            <a:off x="12980937" y="2259360"/>
            <a:ext cx="3495526" cy="456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imdb_actors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980937" y="2789039"/>
            <a:ext cx="4102150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Actor_id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980937" y="3306961"/>
            <a:ext cx="4102150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name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980937" y="3824882"/>
            <a:ext cx="4102150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Gender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980937" y="4342805"/>
            <a:ext cx="4102150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birth_year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980937" y="4860726"/>
            <a:ext cx="4102150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Nationality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7782966" y="6425505"/>
            <a:ext cx="9580066" cy="3135065"/>
            <a:chOff x="0" y="0"/>
            <a:chExt cx="12773422" cy="4180087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6350" y="6350"/>
              <a:ext cx="12760706" cy="4167378"/>
            </a:xfrm>
            <a:custGeom>
              <a:avLst/>
              <a:gdLst/>
              <a:ahLst/>
              <a:cxnLst/>
              <a:rect r="r" b="b" t="t" l="l"/>
              <a:pathLst>
                <a:path h="4167378" w="12760706">
                  <a:moveTo>
                    <a:pt x="0" y="148717"/>
                  </a:moveTo>
                  <a:cubicBezTo>
                    <a:pt x="0" y="66548"/>
                    <a:pt x="66802" y="0"/>
                    <a:pt x="149098" y="0"/>
                  </a:cubicBezTo>
                  <a:lnTo>
                    <a:pt x="12611608" y="0"/>
                  </a:lnTo>
                  <a:cubicBezTo>
                    <a:pt x="12693904" y="0"/>
                    <a:pt x="12760706" y="66548"/>
                    <a:pt x="12760706" y="148717"/>
                  </a:cubicBezTo>
                  <a:lnTo>
                    <a:pt x="12760706" y="4018661"/>
                  </a:lnTo>
                  <a:cubicBezTo>
                    <a:pt x="12760706" y="4100830"/>
                    <a:pt x="12693904" y="4167378"/>
                    <a:pt x="12611608" y="4167378"/>
                  </a:cubicBezTo>
                  <a:lnTo>
                    <a:pt x="149098" y="4167378"/>
                  </a:lnTo>
                  <a:cubicBezTo>
                    <a:pt x="66802" y="4167378"/>
                    <a:pt x="0" y="4100830"/>
                    <a:pt x="0" y="4018661"/>
                  </a:cubicBezTo>
                  <a:close/>
                </a:path>
              </a:pathLst>
            </a:custGeom>
            <a:solidFill>
              <a:srgbClr val="740B0B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2773406" cy="4180078"/>
            </a:xfrm>
            <a:custGeom>
              <a:avLst/>
              <a:gdLst/>
              <a:ahLst/>
              <a:cxnLst/>
              <a:rect r="r" b="b" t="t" l="l"/>
              <a:pathLst>
                <a:path h="4180078" w="12773406">
                  <a:moveTo>
                    <a:pt x="0" y="155067"/>
                  </a:moveTo>
                  <a:cubicBezTo>
                    <a:pt x="0" y="69469"/>
                    <a:pt x="69596" y="0"/>
                    <a:pt x="155448" y="0"/>
                  </a:cubicBezTo>
                  <a:lnTo>
                    <a:pt x="12617958" y="0"/>
                  </a:lnTo>
                  <a:lnTo>
                    <a:pt x="12617958" y="6350"/>
                  </a:lnTo>
                  <a:lnTo>
                    <a:pt x="12617958" y="0"/>
                  </a:lnTo>
                  <a:cubicBezTo>
                    <a:pt x="12703810" y="0"/>
                    <a:pt x="12773406" y="69469"/>
                    <a:pt x="12773406" y="155067"/>
                  </a:cubicBezTo>
                  <a:lnTo>
                    <a:pt x="12767056" y="155067"/>
                  </a:lnTo>
                  <a:lnTo>
                    <a:pt x="12773406" y="155067"/>
                  </a:lnTo>
                  <a:lnTo>
                    <a:pt x="12773406" y="4025011"/>
                  </a:lnTo>
                  <a:lnTo>
                    <a:pt x="12767056" y="4025011"/>
                  </a:lnTo>
                  <a:lnTo>
                    <a:pt x="12773406" y="4025011"/>
                  </a:lnTo>
                  <a:cubicBezTo>
                    <a:pt x="12773406" y="4110736"/>
                    <a:pt x="12703810" y="4180078"/>
                    <a:pt x="12617958" y="4180078"/>
                  </a:cubicBezTo>
                  <a:lnTo>
                    <a:pt x="12617958" y="4173728"/>
                  </a:lnTo>
                  <a:lnTo>
                    <a:pt x="12617958" y="4180078"/>
                  </a:lnTo>
                  <a:lnTo>
                    <a:pt x="155448" y="4180078"/>
                  </a:lnTo>
                  <a:lnTo>
                    <a:pt x="155448" y="4173728"/>
                  </a:lnTo>
                  <a:lnTo>
                    <a:pt x="155448" y="4180078"/>
                  </a:lnTo>
                  <a:cubicBezTo>
                    <a:pt x="69596" y="4180078"/>
                    <a:pt x="0" y="4110609"/>
                    <a:pt x="0" y="4025011"/>
                  </a:cubicBezTo>
                  <a:lnTo>
                    <a:pt x="0" y="155067"/>
                  </a:lnTo>
                  <a:lnTo>
                    <a:pt x="6350" y="155067"/>
                  </a:lnTo>
                  <a:lnTo>
                    <a:pt x="0" y="155067"/>
                  </a:lnTo>
                  <a:moveTo>
                    <a:pt x="12700" y="155067"/>
                  </a:moveTo>
                  <a:lnTo>
                    <a:pt x="12700" y="4025011"/>
                  </a:lnTo>
                  <a:lnTo>
                    <a:pt x="6350" y="4025011"/>
                  </a:lnTo>
                  <a:lnTo>
                    <a:pt x="12700" y="4025011"/>
                  </a:lnTo>
                  <a:cubicBezTo>
                    <a:pt x="12700" y="4103624"/>
                    <a:pt x="76581" y="4167378"/>
                    <a:pt x="155448" y="4167378"/>
                  </a:cubicBezTo>
                  <a:lnTo>
                    <a:pt x="12617958" y="4167378"/>
                  </a:lnTo>
                  <a:cubicBezTo>
                    <a:pt x="12696825" y="4167378"/>
                    <a:pt x="12760706" y="4103624"/>
                    <a:pt x="12760706" y="4025011"/>
                  </a:cubicBezTo>
                  <a:lnTo>
                    <a:pt x="12760706" y="155067"/>
                  </a:lnTo>
                  <a:cubicBezTo>
                    <a:pt x="12760706" y="76454"/>
                    <a:pt x="12696825" y="12700"/>
                    <a:pt x="12617958" y="12700"/>
                  </a:cubicBezTo>
                  <a:lnTo>
                    <a:pt x="155448" y="12700"/>
                  </a:lnTo>
                  <a:lnTo>
                    <a:pt x="155448" y="6350"/>
                  </a:lnTo>
                  <a:lnTo>
                    <a:pt x="155448" y="12700"/>
                  </a:lnTo>
                  <a:cubicBezTo>
                    <a:pt x="76581" y="12700"/>
                    <a:pt x="12700" y="76454"/>
                    <a:pt x="12700" y="155067"/>
                  </a:cubicBezTo>
                  <a:close/>
                </a:path>
              </a:pathLst>
            </a:custGeom>
            <a:solidFill>
              <a:srgbClr val="8D2424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3" id="33"/>
          <p:cNvSpPr txBox="true"/>
          <p:nvPr/>
        </p:nvSpPr>
        <p:spPr>
          <a:xfrm rot="0">
            <a:off x="8062912" y="6686401"/>
            <a:ext cx="3495526" cy="456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imdb_cast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062912" y="7216080"/>
            <a:ext cx="9020175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Cast_id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062912" y="7734002"/>
            <a:ext cx="9020175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movie_id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062912" y="8251924"/>
            <a:ext cx="9020175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actor_id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8062912" y="8769846"/>
            <a:ext cx="9020175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role</a:t>
            </a:r>
          </a:p>
        </p:txBody>
      </p:sp>
      <p:grpSp>
        <p:nvGrpSpPr>
          <p:cNvPr name="Group 38" id="38"/>
          <p:cNvGrpSpPr/>
          <p:nvPr/>
        </p:nvGrpSpPr>
        <p:grpSpPr>
          <a:xfrm rot="0">
            <a:off x="15952245" y="9651806"/>
            <a:ext cx="2218241" cy="531619"/>
            <a:chOff x="0" y="0"/>
            <a:chExt cx="2957655" cy="70882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10541" y="10541"/>
              <a:ext cx="2936494" cy="687705"/>
            </a:xfrm>
            <a:custGeom>
              <a:avLst/>
              <a:gdLst/>
              <a:ahLst/>
              <a:cxnLst/>
              <a:rect r="r" b="b" t="t" l="l"/>
              <a:pathLst>
                <a:path h="687705" w="2936494">
                  <a:moveTo>
                    <a:pt x="0" y="0"/>
                  </a:moveTo>
                  <a:lnTo>
                    <a:pt x="2936494" y="0"/>
                  </a:lnTo>
                  <a:lnTo>
                    <a:pt x="2936494" y="687705"/>
                  </a:lnTo>
                  <a:lnTo>
                    <a:pt x="0" y="687705"/>
                  </a:lnTo>
                  <a:close/>
                </a:path>
              </a:pathLst>
            </a:custGeom>
            <a:solidFill>
              <a:srgbClr val="0A090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2957576" cy="708787"/>
            </a:xfrm>
            <a:custGeom>
              <a:avLst/>
              <a:gdLst/>
              <a:ahLst/>
              <a:cxnLst/>
              <a:rect r="r" b="b" t="t" l="l"/>
              <a:pathLst>
                <a:path h="708787" w="2957576">
                  <a:moveTo>
                    <a:pt x="10541" y="0"/>
                  </a:moveTo>
                  <a:lnTo>
                    <a:pt x="2947035" y="0"/>
                  </a:lnTo>
                  <a:cubicBezTo>
                    <a:pt x="2952877" y="0"/>
                    <a:pt x="2957576" y="4699"/>
                    <a:pt x="2957576" y="10541"/>
                  </a:cubicBezTo>
                  <a:lnTo>
                    <a:pt x="2957576" y="698246"/>
                  </a:lnTo>
                  <a:cubicBezTo>
                    <a:pt x="2957576" y="704088"/>
                    <a:pt x="2952877" y="708787"/>
                    <a:pt x="2947035" y="708787"/>
                  </a:cubicBezTo>
                  <a:lnTo>
                    <a:pt x="10541" y="708787"/>
                  </a:lnTo>
                  <a:cubicBezTo>
                    <a:pt x="4699" y="708787"/>
                    <a:pt x="0" y="704088"/>
                    <a:pt x="0" y="698246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698246"/>
                  </a:lnTo>
                  <a:lnTo>
                    <a:pt x="10541" y="698246"/>
                  </a:lnTo>
                  <a:lnTo>
                    <a:pt x="10541" y="687705"/>
                  </a:lnTo>
                  <a:lnTo>
                    <a:pt x="2947035" y="687705"/>
                  </a:lnTo>
                  <a:lnTo>
                    <a:pt x="2947035" y="698246"/>
                  </a:lnTo>
                  <a:lnTo>
                    <a:pt x="2936494" y="698246"/>
                  </a:lnTo>
                  <a:lnTo>
                    <a:pt x="2936494" y="10541"/>
                  </a:lnTo>
                  <a:lnTo>
                    <a:pt x="2947035" y="10541"/>
                  </a:lnTo>
                  <a:lnTo>
                    <a:pt x="2947035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000000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451018"/>
            <a:chOff x="0" y="0"/>
            <a:chExt cx="24384000" cy="139346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934691"/>
            </a:xfrm>
            <a:custGeom>
              <a:avLst/>
              <a:gdLst/>
              <a:ahLst/>
              <a:cxnLst/>
              <a:rect r="r" b="b" t="t" l="l"/>
              <a:pathLst>
                <a:path h="13934691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934691"/>
                  </a:lnTo>
                  <a:lnTo>
                    <a:pt x="0" y="13934691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938361" y="3859081"/>
            <a:ext cx="6996377" cy="5455328"/>
            <a:chOff x="0" y="0"/>
            <a:chExt cx="7132172" cy="556121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7286" y="6350"/>
              <a:ext cx="7117636" cy="5548503"/>
            </a:xfrm>
            <a:custGeom>
              <a:avLst/>
              <a:gdLst/>
              <a:ahLst/>
              <a:cxnLst/>
              <a:rect r="r" b="b" t="t" l="l"/>
              <a:pathLst>
                <a:path h="5548503" w="7117636">
                  <a:moveTo>
                    <a:pt x="0" y="148717"/>
                  </a:moveTo>
                  <a:cubicBezTo>
                    <a:pt x="0" y="66548"/>
                    <a:pt x="76504" y="0"/>
                    <a:pt x="170786" y="0"/>
                  </a:cubicBezTo>
                  <a:lnTo>
                    <a:pt x="6946849" y="0"/>
                  </a:lnTo>
                  <a:cubicBezTo>
                    <a:pt x="7041132" y="0"/>
                    <a:pt x="7117636" y="66548"/>
                    <a:pt x="7117636" y="148717"/>
                  </a:cubicBezTo>
                  <a:lnTo>
                    <a:pt x="7117636" y="5399786"/>
                  </a:lnTo>
                  <a:cubicBezTo>
                    <a:pt x="7117636" y="5481955"/>
                    <a:pt x="7041132" y="5548503"/>
                    <a:pt x="6946849" y="5548503"/>
                  </a:cubicBezTo>
                  <a:lnTo>
                    <a:pt x="170786" y="5548503"/>
                  </a:lnTo>
                  <a:cubicBezTo>
                    <a:pt x="76504" y="5548503"/>
                    <a:pt x="0" y="5481955"/>
                    <a:pt x="0" y="5399786"/>
                  </a:cubicBezTo>
                  <a:close/>
                </a:path>
              </a:pathLst>
            </a:custGeom>
            <a:solidFill>
              <a:srgbClr val="740B0B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132203" cy="5561203"/>
            </a:xfrm>
            <a:custGeom>
              <a:avLst/>
              <a:gdLst/>
              <a:ahLst/>
              <a:cxnLst/>
              <a:rect r="r" b="b" t="t" l="l"/>
              <a:pathLst>
                <a:path h="5561203" w="7132203">
                  <a:moveTo>
                    <a:pt x="0" y="155067"/>
                  </a:moveTo>
                  <a:cubicBezTo>
                    <a:pt x="0" y="69469"/>
                    <a:pt x="79710" y="0"/>
                    <a:pt x="178072" y="0"/>
                  </a:cubicBezTo>
                  <a:lnTo>
                    <a:pt x="6954135" y="0"/>
                  </a:lnTo>
                  <a:lnTo>
                    <a:pt x="6954135" y="6350"/>
                  </a:lnTo>
                  <a:lnTo>
                    <a:pt x="6954135" y="0"/>
                  </a:lnTo>
                  <a:cubicBezTo>
                    <a:pt x="7052497" y="0"/>
                    <a:pt x="7132203" y="69469"/>
                    <a:pt x="7132203" y="155067"/>
                  </a:cubicBezTo>
                  <a:lnTo>
                    <a:pt x="7124922" y="155067"/>
                  </a:lnTo>
                  <a:lnTo>
                    <a:pt x="7132203" y="155067"/>
                  </a:lnTo>
                  <a:lnTo>
                    <a:pt x="7132203" y="5406136"/>
                  </a:lnTo>
                  <a:lnTo>
                    <a:pt x="7124922" y="5406136"/>
                  </a:lnTo>
                  <a:lnTo>
                    <a:pt x="7132203" y="5406136"/>
                  </a:lnTo>
                  <a:cubicBezTo>
                    <a:pt x="7132203" y="5491861"/>
                    <a:pt x="7052497" y="5561203"/>
                    <a:pt x="6954135" y="5561203"/>
                  </a:cubicBezTo>
                  <a:lnTo>
                    <a:pt x="6954135" y="5554853"/>
                  </a:lnTo>
                  <a:lnTo>
                    <a:pt x="6954135" y="5561203"/>
                  </a:lnTo>
                  <a:lnTo>
                    <a:pt x="178072" y="5561203"/>
                  </a:lnTo>
                  <a:lnTo>
                    <a:pt x="178072" y="5554853"/>
                  </a:lnTo>
                  <a:lnTo>
                    <a:pt x="178072" y="5561203"/>
                  </a:lnTo>
                  <a:cubicBezTo>
                    <a:pt x="79710" y="5561203"/>
                    <a:pt x="0" y="5491734"/>
                    <a:pt x="0" y="5406136"/>
                  </a:cubicBezTo>
                  <a:lnTo>
                    <a:pt x="0" y="155067"/>
                  </a:lnTo>
                  <a:lnTo>
                    <a:pt x="7286" y="155067"/>
                  </a:lnTo>
                  <a:lnTo>
                    <a:pt x="0" y="155067"/>
                  </a:lnTo>
                  <a:moveTo>
                    <a:pt x="14572" y="155067"/>
                  </a:moveTo>
                  <a:lnTo>
                    <a:pt x="14572" y="5406136"/>
                  </a:lnTo>
                  <a:lnTo>
                    <a:pt x="7286" y="5406136"/>
                  </a:lnTo>
                  <a:lnTo>
                    <a:pt x="14572" y="5406136"/>
                  </a:lnTo>
                  <a:cubicBezTo>
                    <a:pt x="14572" y="5484749"/>
                    <a:pt x="87725" y="5548503"/>
                    <a:pt x="178072" y="5548503"/>
                  </a:cubicBezTo>
                  <a:lnTo>
                    <a:pt x="6954135" y="5548503"/>
                  </a:lnTo>
                  <a:cubicBezTo>
                    <a:pt x="7044337" y="5548503"/>
                    <a:pt x="7117635" y="5484749"/>
                    <a:pt x="7117635" y="5406136"/>
                  </a:cubicBezTo>
                  <a:lnTo>
                    <a:pt x="7117635" y="155067"/>
                  </a:lnTo>
                  <a:cubicBezTo>
                    <a:pt x="7117635" y="76454"/>
                    <a:pt x="7044483" y="12700"/>
                    <a:pt x="6954135" y="12700"/>
                  </a:cubicBezTo>
                  <a:lnTo>
                    <a:pt x="178072" y="12700"/>
                  </a:lnTo>
                  <a:lnTo>
                    <a:pt x="178072" y="6350"/>
                  </a:lnTo>
                  <a:lnTo>
                    <a:pt x="178072" y="12700"/>
                  </a:lnTo>
                  <a:cubicBezTo>
                    <a:pt x="87725" y="12700"/>
                    <a:pt x="14572" y="76454"/>
                    <a:pt x="14572" y="155067"/>
                  </a:cubicBezTo>
                  <a:close/>
                </a:path>
              </a:pathLst>
            </a:custGeom>
            <a:solidFill>
              <a:srgbClr val="8D2424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8930855" y="3859081"/>
            <a:ext cx="7962803" cy="5455328"/>
            <a:chOff x="0" y="0"/>
            <a:chExt cx="8117355" cy="556121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8293" y="6350"/>
              <a:ext cx="8100811" cy="5548503"/>
            </a:xfrm>
            <a:custGeom>
              <a:avLst/>
              <a:gdLst/>
              <a:ahLst/>
              <a:cxnLst/>
              <a:rect r="r" b="b" t="t" l="l"/>
              <a:pathLst>
                <a:path h="5548503" w="8100811">
                  <a:moveTo>
                    <a:pt x="0" y="148717"/>
                  </a:moveTo>
                  <a:cubicBezTo>
                    <a:pt x="0" y="66548"/>
                    <a:pt x="87071" y="0"/>
                    <a:pt x="194377" y="0"/>
                  </a:cubicBezTo>
                  <a:lnTo>
                    <a:pt x="7906434" y="0"/>
                  </a:lnTo>
                  <a:cubicBezTo>
                    <a:pt x="8013739" y="0"/>
                    <a:pt x="8100810" y="66548"/>
                    <a:pt x="8100810" y="148717"/>
                  </a:cubicBezTo>
                  <a:lnTo>
                    <a:pt x="8100810" y="5399786"/>
                  </a:lnTo>
                  <a:cubicBezTo>
                    <a:pt x="8100810" y="5481955"/>
                    <a:pt x="8013739" y="5548503"/>
                    <a:pt x="7906434" y="5548503"/>
                  </a:cubicBezTo>
                  <a:lnTo>
                    <a:pt x="194377" y="5548503"/>
                  </a:lnTo>
                  <a:cubicBezTo>
                    <a:pt x="87071" y="5548503"/>
                    <a:pt x="0" y="5481955"/>
                    <a:pt x="0" y="5399786"/>
                  </a:cubicBezTo>
                  <a:close/>
                </a:path>
              </a:pathLst>
            </a:custGeom>
            <a:solidFill>
              <a:srgbClr val="740B0B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17387" cy="5561203"/>
            </a:xfrm>
            <a:custGeom>
              <a:avLst/>
              <a:gdLst/>
              <a:ahLst/>
              <a:cxnLst/>
              <a:rect r="r" b="b" t="t" l="l"/>
              <a:pathLst>
                <a:path h="5561203" w="8117387">
                  <a:moveTo>
                    <a:pt x="0" y="155067"/>
                  </a:moveTo>
                  <a:cubicBezTo>
                    <a:pt x="0" y="69469"/>
                    <a:pt x="90720" y="0"/>
                    <a:pt x="202670" y="0"/>
                  </a:cubicBezTo>
                  <a:lnTo>
                    <a:pt x="7914727" y="0"/>
                  </a:lnTo>
                  <a:lnTo>
                    <a:pt x="7914727" y="6350"/>
                  </a:lnTo>
                  <a:lnTo>
                    <a:pt x="7914727" y="0"/>
                  </a:lnTo>
                  <a:cubicBezTo>
                    <a:pt x="8026676" y="0"/>
                    <a:pt x="8117387" y="69469"/>
                    <a:pt x="8117387" y="155067"/>
                  </a:cubicBezTo>
                  <a:lnTo>
                    <a:pt x="8109103" y="155067"/>
                  </a:lnTo>
                  <a:lnTo>
                    <a:pt x="8117387" y="155067"/>
                  </a:lnTo>
                  <a:lnTo>
                    <a:pt x="8117387" y="5406136"/>
                  </a:lnTo>
                  <a:lnTo>
                    <a:pt x="8109103" y="5406136"/>
                  </a:lnTo>
                  <a:lnTo>
                    <a:pt x="8117387" y="5406136"/>
                  </a:lnTo>
                  <a:cubicBezTo>
                    <a:pt x="8117387" y="5491861"/>
                    <a:pt x="8026676" y="5561203"/>
                    <a:pt x="7914727" y="5561203"/>
                  </a:cubicBezTo>
                  <a:lnTo>
                    <a:pt x="7914727" y="5554853"/>
                  </a:lnTo>
                  <a:lnTo>
                    <a:pt x="7914727" y="5561203"/>
                  </a:lnTo>
                  <a:lnTo>
                    <a:pt x="202670" y="5561203"/>
                  </a:lnTo>
                  <a:lnTo>
                    <a:pt x="202670" y="5554853"/>
                  </a:lnTo>
                  <a:lnTo>
                    <a:pt x="202670" y="5561203"/>
                  </a:lnTo>
                  <a:cubicBezTo>
                    <a:pt x="90720" y="5561203"/>
                    <a:pt x="0" y="5491734"/>
                    <a:pt x="0" y="5406136"/>
                  </a:cubicBezTo>
                  <a:lnTo>
                    <a:pt x="0" y="155067"/>
                  </a:lnTo>
                  <a:lnTo>
                    <a:pt x="8293" y="155067"/>
                  </a:lnTo>
                  <a:lnTo>
                    <a:pt x="0" y="155067"/>
                  </a:lnTo>
                  <a:moveTo>
                    <a:pt x="16585" y="155067"/>
                  </a:moveTo>
                  <a:lnTo>
                    <a:pt x="16585" y="5406136"/>
                  </a:lnTo>
                  <a:lnTo>
                    <a:pt x="8293" y="5406136"/>
                  </a:lnTo>
                  <a:lnTo>
                    <a:pt x="16585" y="5406136"/>
                  </a:lnTo>
                  <a:cubicBezTo>
                    <a:pt x="16585" y="5484749"/>
                    <a:pt x="99842" y="5548503"/>
                    <a:pt x="202670" y="5548503"/>
                  </a:cubicBezTo>
                  <a:lnTo>
                    <a:pt x="7914727" y="5548503"/>
                  </a:lnTo>
                  <a:cubicBezTo>
                    <a:pt x="8017388" y="5548503"/>
                    <a:pt x="8100811" y="5484749"/>
                    <a:pt x="8100811" y="5406136"/>
                  </a:cubicBezTo>
                  <a:lnTo>
                    <a:pt x="8100811" y="155067"/>
                  </a:lnTo>
                  <a:cubicBezTo>
                    <a:pt x="8100811" y="76454"/>
                    <a:pt x="8017554" y="12700"/>
                    <a:pt x="7914727" y="12700"/>
                  </a:cubicBezTo>
                  <a:lnTo>
                    <a:pt x="202670" y="12700"/>
                  </a:lnTo>
                  <a:lnTo>
                    <a:pt x="202670" y="6350"/>
                  </a:lnTo>
                  <a:lnTo>
                    <a:pt x="202670" y="12700"/>
                  </a:lnTo>
                  <a:cubicBezTo>
                    <a:pt x="99842" y="12700"/>
                    <a:pt x="16585" y="76454"/>
                    <a:pt x="16585" y="155067"/>
                  </a:cubicBezTo>
                  <a:close/>
                </a:path>
              </a:pathLst>
            </a:custGeom>
            <a:solidFill>
              <a:srgbClr val="8D2424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947886" y="1645295"/>
            <a:ext cx="16392228" cy="181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1-2: Finding Lead Actors &amp; Large Casts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78285" y="4125450"/>
            <a:ext cx="565904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1: Movie Lead Actors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68760" y="4562677"/>
            <a:ext cx="7865715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List all movies with their lead actors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78285" y="5162757"/>
            <a:ext cx="7865715" cy="1423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m.title, a.name , c.role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imdb_movies m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imdb_cast c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m.movie_id = c.movie_id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imdb_actors a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c.actor_id = a.actor_id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where c.role = "Lead";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84591" y="4064376"/>
            <a:ext cx="6488906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2: Large Ensemble Films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95651" y="4539881"/>
            <a:ext cx="7865715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Find movies with more than 5 actors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95651" y="5139961"/>
            <a:ext cx="7865715" cy="2290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m.movie_id, m.title,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count(distinct a.actor_id) as cast_count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imdb_movies m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imdb_cast c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m.movie_id = c.movie_id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imdb_actors a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c.actor_id = a.actor_id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group by m.movie_id, m.title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having count(distinct a.actor_id) &gt; 5;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560363"/>
            <a:chOff x="0" y="0"/>
            <a:chExt cx="24384000" cy="1408048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4080485"/>
            </a:xfrm>
            <a:custGeom>
              <a:avLst/>
              <a:gdLst/>
              <a:ahLst/>
              <a:cxnLst/>
              <a:rect r="r" b="b" t="t" l="l"/>
              <a:pathLst>
                <a:path h="1408048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080485"/>
                  </a:lnTo>
                  <a:lnTo>
                    <a:pt x="0" y="14080485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536954" y="408681"/>
            <a:ext cx="9974908" cy="523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187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3-4-7: Actor Performance Metrics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7536954" y="1228005"/>
            <a:ext cx="4943178" cy="4311526"/>
            <a:chOff x="0" y="0"/>
            <a:chExt cx="6590903" cy="574870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7155"/>
              <a:ext cx="6578219" cy="5734409"/>
            </a:xfrm>
            <a:custGeom>
              <a:avLst/>
              <a:gdLst/>
              <a:ahLst/>
              <a:cxnLst/>
              <a:rect r="r" b="b" t="t" l="l"/>
              <a:pathLst>
                <a:path h="5734409" w="6578219">
                  <a:moveTo>
                    <a:pt x="0" y="123355"/>
                  </a:moveTo>
                  <a:cubicBezTo>
                    <a:pt x="0" y="55238"/>
                    <a:pt x="49022" y="0"/>
                    <a:pt x="109474" y="0"/>
                  </a:cubicBezTo>
                  <a:lnTo>
                    <a:pt x="6468745" y="0"/>
                  </a:lnTo>
                  <a:cubicBezTo>
                    <a:pt x="6529197" y="0"/>
                    <a:pt x="6578219" y="55238"/>
                    <a:pt x="6578219" y="123355"/>
                  </a:cubicBezTo>
                  <a:lnTo>
                    <a:pt x="6578219" y="5611054"/>
                  </a:lnTo>
                  <a:cubicBezTo>
                    <a:pt x="6578219" y="5679172"/>
                    <a:pt x="6529197" y="5734409"/>
                    <a:pt x="6468745" y="5734409"/>
                  </a:cubicBezTo>
                  <a:lnTo>
                    <a:pt x="109474" y="5734409"/>
                  </a:lnTo>
                  <a:cubicBezTo>
                    <a:pt x="49022" y="5734409"/>
                    <a:pt x="0" y="5679172"/>
                    <a:pt x="0" y="5611054"/>
                  </a:cubicBezTo>
                  <a:close/>
                </a:path>
              </a:pathLst>
            </a:custGeom>
            <a:solidFill>
              <a:srgbClr val="740B0B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590919" cy="5748717"/>
            </a:xfrm>
            <a:custGeom>
              <a:avLst/>
              <a:gdLst/>
              <a:ahLst/>
              <a:cxnLst/>
              <a:rect r="r" b="b" t="t" l="l"/>
              <a:pathLst>
                <a:path h="5748717" w="6590919">
                  <a:moveTo>
                    <a:pt x="0" y="130510"/>
                  </a:moveTo>
                  <a:cubicBezTo>
                    <a:pt x="0" y="58386"/>
                    <a:pt x="51816" y="0"/>
                    <a:pt x="115824" y="0"/>
                  </a:cubicBezTo>
                  <a:lnTo>
                    <a:pt x="6475095" y="0"/>
                  </a:lnTo>
                  <a:lnTo>
                    <a:pt x="6475095" y="7155"/>
                  </a:lnTo>
                  <a:lnTo>
                    <a:pt x="6475095" y="0"/>
                  </a:lnTo>
                  <a:cubicBezTo>
                    <a:pt x="6539103" y="0"/>
                    <a:pt x="6590919" y="58386"/>
                    <a:pt x="6590919" y="130510"/>
                  </a:cubicBezTo>
                  <a:lnTo>
                    <a:pt x="6584569" y="130510"/>
                  </a:lnTo>
                  <a:lnTo>
                    <a:pt x="6590919" y="130510"/>
                  </a:lnTo>
                  <a:lnTo>
                    <a:pt x="6590919" y="5618209"/>
                  </a:lnTo>
                  <a:lnTo>
                    <a:pt x="6584569" y="5618209"/>
                  </a:lnTo>
                  <a:lnTo>
                    <a:pt x="6590919" y="5618209"/>
                  </a:lnTo>
                  <a:cubicBezTo>
                    <a:pt x="6590919" y="5690190"/>
                    <a:pt x="6539103" y="5748717"/>
                    <a:pt x="6475095" y="5748717"/>
                  </a:cubicBezTo>
                  <a:lnTo>
                    <a:pt x="6475095" y="5741564"/>
                  </a:lnTo>
                  <a:lnTo>
                    <a:pt x="6475095" y="5748717"/>
                  </a:lnTo>
                  <a:lnTo>
                    <a:pt x="115824" y="5748717"/>
                  </a:lnTo>
                  <a:lnTo>
                    <a:pt x="115824" y="5741564"/>
                  </a:lnTo>
                  <a:lnTo>
                    <a:pt x="115824" y="5748717"/>
                  </a:lnTo>
                  <a:cubicBezTo>
                    <a:pt x="51816" y="5748717"/>
                    <a:pt x="0" y="5690333"/>
                    <a:pt x="0" y="5618209"/>
                  </a:cubicBezTo>
                  <a:lnTo>
                    <a:pt x="0" y="130510"/>
                  </a:lnTo>
                  <a:lnTo>
                    <a:pt x="6350" y="130510"/>
                  </a:lnTo>
                  <a:lnTo>
                    <a:pt x="0" y="130510"/>
                  </a:lnTo>
                  <a:moveTo>
                    <a:pt x="12700" y="130510"/>
                  </a:moveTo>
                  <a:lnTo>
                    <a:pt x="12700" y="5618209"/>
                  </a:lnTo>
                  <a:lnTo>
                    <a:pt x="6350" y="5618209"/>
                  </a:lnTo>
                  <a:lnTo>
                    <a:pt x="12700" y="5618209"/>
                  </a:lnTo>
                  <a:cubicBezTo>
                    <a:pt x="12700" y="5682319"/>
                    <a:pt x="58928" y="5734409"/>
                    <a:pt x="115824" y="5734409"/>
                  </a:cubicBezTo>
                  <a:lnTo>
                    <a:pt x="6475095" y="5734409"/>
                  </a:lnTo>
                  <a:cubicBezTo>
                    <a:pt x="6531991" y="5734409"/>
                    <a:pt x="6578219" y="5682462"/>
                    <a:pt x="6578219" y="5618209"/>
                  </a:cubicBezTo>
                  <a:lnTo>
                    <a:pt x="6578219" y="130510"/>
                  </a:lnTo>
                  <a:cubicBezTo>
                    <a:pt x="6578219" y="66400"/>
                    <a:pt x="6531991" y="14310"/>
                    <a:pt x="6475095" y="14310"/>
                  </a:cubicBezTo>
                  <a:lnTo>
                    <a:pt x="115824" y="14310"/>
                  </a:lnTo>
                  <a:lnTo>
                    <a:pt x="115824" y="7155"/>
                  </a:lnTo>
                  <a:lnTo>
                    <a:pt x="115824" y="14310"/>
                  </a:lnTo>
                  <a:cubicBezTo>
                    <a:pt x="58928" y="14310"/>
                    <a:pt x="12700" y="66257"/>
                    <a:pt x="12700" y="130510"/>
                  </a:cubicBezTo>
                  <a:close/>
                </a:path>
              </a:pathLst>
            </a:custGeom>
            <a:solidFill>
              <a:srgbClr val="8D2424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7636520" y="1381576"/>
            <a:ext cx="585936" cy="585936"/>
            <a:chOff x="0" y="0"/>
            <a:chExt cx="781248" cy="78124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81304" cy="781304"/>
            </a:xfrm>
            <a:custGeom>
              <a:avLst/>
              <a:gdLst/>
              <a:ahLst/>
              <a:cxnLst/>
              <a:rect r="r" b="b" t="t" l="l"/>
              <a:pathLst>
                <a:path h="781304" w="781304">
                  <a:moveTo>
                    <a:pt x="0" y="390652"/>
                  </a:moveTo>
                  <a:cubicBezTo>
                    <a:pt x="0" y="174879"/>
                    <a:pt x="174879" y="0"/>
                    <a:pt x="390652" y="0"/>
                  </a:cubicBezTo>
                  <a:cubicBezTo>
                    <a:pt x="606425" y="0"/>
                    <a:pt x="781304" y="174879"/>
                    <a:pt x="781304" y="390652"/>
                  </a:cubicBezTo>
                  <a:cubicBezTo>
                    <a:pt x="781304" y="606425"/>
                    <a:pt x="606298" y="781304"/>
                    <a:pt x="390652" y="781304"/>
                  </a:cubicBezTo>
                  <a:cubicBezTo>
                    <a:pt x="175006" y="781304"/>
                    <a:pt x="0" y="606298"/>
                    <a:pt x="0" y="390652"/>
                  </a:cubicBezTo>
                  <a:close/>
                </a:path>
              </a:pathLst>
            </a:custGeom>
            <a:solidFill>
              <a:srgbClr val="C9131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16" id="16" descr="preencoded.png"/>
          <p:cNvSpPr/>
          <p:nvPr/>
        </p:nvSpPr>
        <p:spPr>
          <a:xfrm flipH="false" flipV="false" rot="0">
            <a:off x="7797553" y="1542608"/>
            <a:ext cx="263724" cy="263724"/>
          </a:xfrm>
          <a:custGeom>
            <a:avLst/>
            <a:gdLst/>
            <a:ahLst/>
            <a:cxnLst/>
            <a:rect r="r" b="b" t="t" l="l"/>
            <a:pathLst>
              <a:path h="263724" w="263724">
                <a:moveTo>
                  <a:pt x="0" y="0"/>
                </a:moveTo>
                <a:lnTo>
                  <a:pt x="263723" y="0"/>
                </a:lnTo>
                <a:lnTo>
                  <a:pt x="263723" y="263724"/>
                </a:lnTo>
                <a:lnTo>
                  <a:pt x="0" y="2637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1785" t="0" r="-1785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8298061" y="1353001"/>
            <a:ext cx="4182070" cy="349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3: Actor Filmography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956054" y="2068563"/>
            <a:ext cx="4524078" cy="321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6"/>
              </a:lnSpc>
            </a:pPr>
            <a:r>
              <a:rPr lang="en-US" sz="18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a.actor_id, a.name, count(m.movie_id) </a:t>
            </a:r>
          </a:p>
          <a:p>
            <a:pPr algn="l">
              <a:lnSpc>
                <a:spcPts val="3166"/>
              </a:lnSpc>
            </a:pPr>
            <a:r>
              <a:rPr lang="en-US" sz="18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imdb_movies m </a:t>
            </a:r>
          </a:p>
          <a:p>
            <a:pPr algn="l">
              <a:lnSpc>
                <a:spcPts val="3166"/>
              </a:lnSpc>
            </a:pPr>
            <a:r>
              <a:rPr lang="en-US" sz="18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imdb_cast c </a:t>
            </a:r>
          </a:p>
          <a:p>
            <a:pPr algn="l">
              <a:lnSpc>
                <a:spcPts val="3166"/>
              </a:lnSpc>
            </a:pPr>
            <a:r>
              <a:rPr lang="en-US" sz="18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m.movie_id = c.movie_id </a:t>
            </a:r>
          </a:p>
          <a:p>
            <a:pPr algn="l">
              <a:lnSpc>
                <a:spcPts val="3166"/>
              </a:lnSpc>
            </a:pPr>
            <a:r>
              <a:rPr lang="en-US" sz="18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imdb_actors a </a:t>
            </a:r>
          </a:p>
          <a:p>
            <a:pPr algn="l">
              <a:lnSpc>
                <a:spcPts val="3166"/>
              </a:lnSpc>
            </a:pPr>
            <a:r>
              <a:rPr lang="en-US" sz="18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c.actor_id = a.actor_id </a:t>
            </a:r>
          </a:p>
          <a:p>
            <a:pPr algn="l">
              <a:lnSpc>
                <a:spcPts val="3166"/>
              </a:lnSpc>
            </a:pPr>
            <a:r>
              <a:rPr lang="en-US" sz="18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group by a.actor_id, a.name;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2665869" y="1228005"/>
            <a:ext cx="4943177" cy="4311526"/>
            <a:chOff x="0" y="0"/>
            <a:chExt cx="6590903" cy="574870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7155"/>
              <a:ext cx="6578219" cy="5734409"/>
            </a:xfrm>
            <a:custGeom>
              <a:avLst/>
              <a:gdLst/>
              <a:ahLst/>
              <a:cxnLst/>
              <a:rect r="r" b="b" t="t" l="l"/>
              <a:pathLst>
                <a:path h="5734409" w="6578219">
                  <a:moveTo>
                    <a:pt x="0" y="123355"/>
                  </a:moveTo>
                  <a:cubicBezTo>
                    <a:pt x="0" y="55238"/>
                    <a:pt x="49022" y="0"/>
                    <a:pt x="109474" y="0"/>
                  </a:cubicBezTo>
                  <a:lnTo>
                    <a:pt x="6468745" y="0"/>
                  </a:lnTo>
                  <a:cubicBezTo>
                    <a:pt x="6529197" y="0"/>
                    <a:pt x="6578219" y="55238"/>
                    <a:pt x="6578219" y="123355"/>
                  </a:cubicBezTo>
                  <a:lnTo>
                    <a:pt x="6578219" y="5611054"/>
                  </a:lnTo>
                  <a:cubicBezTo>
                    <a:pt x="6578219" y="5679172"/>
                    <a:pt x="6529197" y="5734409"/>
                    <a:pt x="6468745" y="5734409"/>
                  </a:cubicBezTo>
                  <a:lnTo>
                    <a:pt x="109474" y="5734409"/>
                  </a:lnTo>
                  <a:cubicBezTo>
                    <a:pt x="49022" y="5734409"/>
                    <a:pt x="0" y="5679172"/>
                    <a:pt x="0" y="5611054"/>
                  </a:cubicBezTo>
                  <a:close/>
                </a:path>
              </a:pathLst>
            </a:custGeom>
            <a:solidFill>
              <a:srgbClr val="740B0B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590919" cy="5748717"/>
            </a:xfrm>
            <a:custGeom>
              <a:avLst/>
              <a:gdLst/>
              <a:ahLst/>
              <a:cxnLst/>
              <a:rect r="r" b="b" t="t" l="l"/>
              <a:pathLst>
                <a:path h="5748717" w="6590919">
                  <a:moveTo>
                    <a:pt x="0" y="130510"/>
                  </a:moveTo>
                  <a:cubicBezTo>
                    <a:pt x="0" y="58386"/>
                    <a:pt x="51816" y="0"/>
                    <a:pt x="115824" y="0"/>
                  </a:cubicBezTo>
                  <a:lnTo>
                    <a:pt x="6475095" y="0"/>
                  </a:lnTo>
                  <a:lnTo>
                    <a:pt x="6475095" y="7155"/>
                  </a:lnTo>
                  <a:lnTo>
                    <a:pt x="6475095" y="0"/>
                  </a:lnTo>
                  <a:cubicBezTo>
                    <a:pt x="6539103" y="0"/>
                    <a:pt x="6590919" y="58386"/>
                    <a:pt x="6590919" y="130510"/>
                  </a:cubicBezTo>
                  <a:lnTo>
                    <a:pt x="6584569" y="130510"/>
                  </a:lnTo>
                  <a:lnTo>
                    <a:pt x="6590919" y="130510"/>
                  </a:lnTo>
                  <a:lnTo>
                    <a:pt x="6590919" y="5618209"/>
                  </a:lnTo>
                  <a:lnTo>
                    <a:pt x="6584569" y="5618209"/>
                  </a:lnTo>
                  <a:lnTo>
                    <a:pt x="6590919" y="5618209"/>
                  </a:lnTo>
                  <a:cubicBezTo>
                    <a:pt x="6590919" y="5690190"/>
                    <a:pt x="6539103" y="5748717"/>
                    <a:pt x="6475095" y="5748717"/>
                  </a:cubicBezTo>
                  <a:lnTo>
                    <a:pt x="6475095" y="5741564"/>
                  </a:lnTo>
                  <a:lnTo>
                    <a:pt x="6475095" y="5748717"/>
                  </a:lnTo>
                  <a:lnTo>
                    <a:pt x="115824" y="5748717"/>
                  </a:lnTo>
                  <a:lnTo>
                    <a:pt x="115824" y="5741564"/>
                  </a:lnTo>
                  <a:lnTo>
                    <a:pt x="115824" y="5748717"/>
                  </a:lnTo>
                  <a:cubicBezTo>
                    <a:pt x="51816" y="5748717"/>
                    <a:pt x="0" y="5690333"/>
                    <a:pt x="0" y="5618209"/>
                  </a:cubicBezTo>
                  <a:lnTo>
                    <a:pt x="0" y="130510"/>
                  </a:lnTo>
                  <a:lnTo>
                    <a:pt x="6350" y="130510"/>
                  </a:lnTo>
                  <a:lnTo>
                    <a:pt x="0" y="130510"/>
                  </a:lnTo>
                  <a:moveTo>
                    <a:pt x="12700" y="130510"/>
                  </a:moveTo>
                  <a:lnTo>
                    <a:pt x="12700" y="5618209"/>
                  </a:lnTo>
                  <a:lnTo>
                    <a:pt x="6350" y="5618209"/>
                  </a:lnTo>
                  <a:lnTo>
                    <a:pt x="12700" y="5618209"/>
                  </a:lnTo>
                  <a:cubicBezTo>
                    <a:pt x="12700" y="5682319"/>
                    <a:pt x="58928" y="5734409"/>
                    <a:pt x="115824" y="5734409"/>
                  </a:cubicBezTo>
                  <a:lnTo>
                    <a:pt x="6475095" y="5734409"/>
                  </a:lnTo>
                  <a:cubicBezTo>
                    <a:pt x="6531991" y="5734409"/>
                    <a:pt x="6578219" y="5682462"/>
                    <a:pt x="6578219" y="5618209"/>
                  </a:cubicBezTo>
                  <a:lnTo>
                    <a:pt x="6578219" y="130510"/>
                  </a:lnTo>
                  <a:cubicBezTo>
                    <a:pt x="6578219" y="66400"/>
                    <a:pt x="6531991" y="14310"/>
                    <a:pt x="6475095" y="14310"/>
                  </a:cubicBezTo>
                  <a:lnTo>
                    <a:pt x="115824" y="14310"/>
                  </a:lnTo>
                  <a:lnTo>
                    <a:pt x="115824" y="7155"/>
                  </a:lnTo>
                  <a:lnTo>
                    <a:pt x="115824" y="14310"/>
                  </a:lnTo>
                  <a:cubicBezTo>
                    <a:pt x="58928" y="14310"/>
                    <a:pt x="12700" y="66257"/>
                    <a:pt x="12700" y="130510"/>
                  </a:cubicBezTo>
                  <a:close/>
                </a:path>
              </a:pathLst>
            </a:custGeom>
            <a:solidFill>
              <a:srgbClr val="8D2424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2" id="22"/>
          <p:cNvGrpSpPr/>
          <p:nvPr/>
        </p:nvGrpSpPr>
        <p:grpSpPr>
          <a:xfrm rot="0">
            <a:off x="12845057" y="1381576"/>
            <a:ext cx="585936" cy="585936"/>
            <a:chOff x="0" y="0"/>
            <a:chExt cx="781248" cy="78124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81304" cy="781304"/>
            </a:xfrm>
            <a:custGeom>
              <a:avLst/>
              <a:gdLst/>
              <a:ahLst/>
              <a:cxnLst/>
              <a:rect r="r" b="b" t="t" l="l"/>
              <a:pathLst>
                <a:path h="781304" w="781304">
                  <a:moveTo>
                    <a:pt x="0" y="390652"/>
                  </a:moveTo>
                  <a:cubicBezTo>
                    <a:pt x="0" y="174879"/>
                    <a:pt x="174879" y="0"/>
                    <a:pt x="390652" y="0"/>
                  </a:cubicBezTo>
                  <a:cubicBezTo>
                    <a:pt x="606425" y="0"/>
                    <a:pt x="781304" y="174879"/>
                    <a:pt x="781304" y="390652"/>
                  </a:cubicBezTo>
                  <a:cubicBezTo>
                    <a:pt x="781304" y="606425"/>
                    <a:pt x="606298" y="781304"/>
                    <a:pt x="390652" y="781304"/>
                  </a:cubicBezTo>
                  <a:cubicBezTo>
                    <a:pt x="175006" y="781304"/>
                    <a:pt x="0" y="606298"/>
                    <a:pt x="0" y="390652"/>
                  </a:cubicBezTo>
                  <a:close/>
                </a:path>
              </a:pathLst>
            </a:custGeom>
            <a:solidFill>
              <a:srgbClr val="C9131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13006090" y="1542608"/>
            <a:ext cx="263724" cy="263724"/>
          </a:xfrm>
          <a:custGeom>
            <a:avLst/>
            <a:gdLst/>
            <a:ahLst/>
            <a:cxnLst/>
            <a:rect r="r" b="b" t="t" l="l"/>
            <a:pathLst>
              <a:path h="263724" w="263724">
                <a:moveTo>
                  <a:pt x="0" y="0"/>
                </a:moveTo>
                <a:lnTo>
                  <a:pt x="263724" y="0"/>
                </a:lnTo>
                <a:lnTo>
                  <a:pt x="263724" y="263724"/>
                </a:lnTo>
                <a:lnTo>
                  <a:pt x="0" y="26372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-14285" r="0" b="-14285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3526244" y="1353001"/>
            <a:ext cx="3832175" cy="349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4: Top Lead Actors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526244" y="1684886"/>
            <a:ext cx="4524077" cy="341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750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Top 10 actors with most lead roles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234541" y="2094810"/>
            <a:ext cx="4524077" cy="3185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33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a.actor_id, a.name,count(c.role) </a:t>
            </a:r>
          </a:p>
          <a:p>
            <a:pPr algn="l">
              <a:lnSpc>
                <a:spcPts val="2833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imdb_cast c </a:t>
            </a:r>
          </a:p>
          <a:p>
            <a:pPr algn="l">
              <a:lnSpc>
                <a:spcPts val="2833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imdb_actors a </a:t>
            </a:r>
          </a:p>
          <a:p>
            <a:pPr algn="l">
              <a:lnSpc>
                <a:spcPts val="2833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c.actor_id = a.actor_id </a:t>
            </a:r>
          </a:p>
          <a:p>
            <a:pPr algn="l">
              <a:lnSpc>
                <a:spcPts val="2833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where c.role = "Lead" </a:t>
            </a:r>
          </a:p>
          <a:p>
            <a:pPr algn="l">
              <a:lnSpc>
                <a:spcPts val="2833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group by a.actor_id, a.name </a:t>
            </a:r>
          </a:p>
          <a:p>
            <a:pPr algn="l">
              <a:lnSpc>
                <a:spcPts val="2833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order by rc desc </a:t>
            </a:r>
          </a:p>
          <a:p>
            <a:pPr algn="l">
              <a:lnSpc>
                <a:spcPts val="2833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limit 10;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7536954" y="5825281"/>
            <a:ext cx="10067330" cy="3494485"/>
            <a:chOff x="0" y="0"/>
            <a:chExt cx="13429457" cy="466151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6350" y="7109"/>
              <a:ext cx="13416789" cy="4647228"/>
            </a:xfrm>
            <a:custGeom>
              <a:avLst/>
              <a:gdLst/>
              <a:ahLst/>
              <a:cxnLst/>
              <a:rect r="r" b="b" t="t" l="l"/>
              <a:pathLst>
                <a:path h="4647228" w="13416789">
                  <a:moveTo>
                    <a:pt x="0" y="122411"/>
                  </a:moveTo>
                  <a:cubicBezTo>
                    <a:pt x="0" y="54879"/>
                    <a:pt x="49022" y="0"/>
                    <a:pt x="109601" y="0"/>
                  </a:cubicBezTo>
                  <a:lnTo>
                    <a:pt x="13307188" y="0"/>
                  </a:lnTo>
                  <a:cubicBezTo>
                    <a:pt x="13367767" y="0"/>
                    <a:pt x="13416789" y="54879"/>
                    <a:pt x="13416789" y="122411"/>
                  </a:cubicBezTo>
                  <a:lnTo>
                    <a:pt x="13416789" y="4524816"/>
                  </a:lnTo>
                  <a:cubicBezTo>
                    <a:pt x="13416789" y="4592491"/>
                    <a:pt x="13367767" y="4647228"/>
                    <a:pt x="13307188" y="4647228"/>
                  </a:cubicBezTo>
                  <a:lnTo>
                    <a:pt x="109601" y="4647228"/>
                  </a:lnTo>
                  <a:cubicBezTo>
                    <a:pt x="49022" y="4647228"/>
                    <a:pt x="0" y="4592349"/>
                    <a:pt x="0" y="4524816"/>
                  </a:cubicBezTo>
                  <a:close/>
                </a:path>
              </a:pathLst>
            </a:custGeom>
            <a:solidFill>
              <a:srgbClr val="740B0B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3429489" cy="4661445"/>
            </a:xfrm>
            <a:custGeom>
              <a:avLst/>
              <a:gdLst/>
              <a:ahLst/>
              <a:cxnLst/>
              <a:rect r="r" b="b" t="t" l="l"/>
              <a:pathLst>
                <a:path h="4661445" w="13429489">
                  <a:moveTo>
                    <a:pt x="0" y="129520"/>
                  </a:moveTo>
                  <a:cubicBezTo>
                    <a:pt x="0" y="58007"/>
                    <a:pt x="51943" y="0"/>
                    <a:pt x="115951" y="0"/>
                  </a:cubicBezTo>
                  <a:lnTo>
                    <a:pt x="13313538" y="0"/>
                  </a:lnTo>
                  <a:lnTo>
                    <a:pt x="13313538" y="7109"/>
                  </a:lnTo>
                  <a:lnTo>
                    <a:pt x="13313538" y="0"/>
                  </a:lnTo>
                  <a:cubicBezTo>
                    <a:pt x="13377546" y="0"/>
                    <a:pt x="13429489" y="58007"/>
                    <a:pt x="13429489" y="129520"/>
                  </a:cubicBezTo>
                  <a:lnTo>
                    <a:pt x="13423139" y="129520"/>
                  </a:lnTo>
                  <a:lnTo>
                    <a:pt x="13429489" y="129520"/>
                  </a:lnTo>
                  <a:lnTo>
                    <a:pt x="13429489" y="4531925"/>
                  </a:lnTo>
                  <a:lnTo>
                    <a:pt x="13423139" y="4531925"/>
                  </a:lnTo>
                  <a:lnTo>
                    <a:pt x="13429489" y="4531925"/>
                  </a:lnTo>
                  <a:cubicBezTo>
                    <a:pt x="13429489" y="4603439"/>
                    <a:pt x="13377546" y="4661445"/>
                    <a:pt x="13313538" y="4661445"/>
                  </a:cubicBezTo>
                  <a:lnTo>
                    <a:pt x="13313538" y="4654337"/>
                  </a:lnTo>
                  <a:lnTo>
                    <a:pt x="13313538" y="4661445"/>
                  </a:lnTo>
                  <a:lnTo>
                    <a:pt x="115951" y="4661445"/>
                  </a:lnTo>
                  <a:lnTo>
                    <a:pt x="115951" y="4654337"/>
                  </a:lnTo>
                  <a:lnTo>
                    <a:pt x="115951" y="4661445"/>
                  </a:lnTo>
                  <a:cubicBezTo>
                    <a:pt x="51943" y="4661445"/>
                    <a:pt x="0" y="4603439"/>
                    <a:pt x="0" y="4531925"/>
                  </a:cubicBezTo>
                  <a:lnTo>
                    <a:pt x="0" y="129520"/>
                  </a:lnTo>
                  <a:lnTo>
                    <a:pt x="6350" y="129520"/>
                  </a:lnTo>
                  <a:lnTo>
                    <a:pt x="0" y="129520"/>
                  </a:lnTo>
                  <a:moveTo>
                    <a:pt x="12700" y="129520"/>
                  </a:moveTo>
                  <a:lnTo>
                    <a:pt x="12700" y="4531925"/>
                  </a:lnTo>
                  <a:lnTo>
                    <a:pt x="6350" y="4531925"/>
                  </a:lnTo>
                  <a:lnTo>
                    <a:pt x="12700" y="4531925"/>
                  </a:lnTo>
                  <a:cubicBezTo>
                    <a:pt x="12700" y="4595619"/>
                    <a:pt x="58928" y="4647228"/>
                    <a:pt x="115951" y="4647228"/>
                  </a:cubicBezTo>
                  <a:lnTo>
                    <a:pt x="13313538" y="4647228"/>
                  </a:lnTo>
                  <a:cubicBezTo>
                    <a:pt x="13370561" y="4647228"/>
                    <a:pt x="13416789" y="4595619"/>
                    <a:pt x="13416789" y="4531925"/>
                  </a:cubicBezTo>
                  <a:lnTo>
                    <a:pt x="13416789" y="129520"/>
                  </a:lnTo>
                  <a:cubicBezTo>
                    <a:pt x="13416789" y="65826"/>
                    <a:pt x="13370561" y="14217"/>
                    <a:pt x="13313538" y="14217"/>
                  </a:cubicBezTo>
                  <a:lnTo>
                    <a:pt x="115951" y="14217"/>
                  </a:lnTo>
                  <a:lnTo>
                    <a:pt x="115951" y="7109"/>
                  </a:lnTo>
                  <a:lnTo>
                    <a:pt x="115951" y="14217"/>
                  </a:lnTo>
                  <a:cubicBezTo>
                    <a:pt x="58928" y="14217"/>
                    <a:pt x="12700" y="65826"/>
                    <a:pt x="12700" y="129520"/>
                  </a:cubicBezTo>
                  <a:close/>
                </a:path>
              </a:pathLst>
            </a:custGeom>
            <a:solidFill>
              <a:srgbClr val="8D2424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1" id="31"/>
          <p:cNvGrpSpPr/>
          <p:nvPr/>
        </p:nvGrpSpPr>
        <p:grpSpPr>
          <a:xfrm rot="0">
            <a:off x="7746504" y="5934819"/>
            <a:ext cx="585936" cy="585936"/>
            <a:chOff x="0" y="0"/>
            <a:chExt cx="781248" cy="78124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781304" cy="781304"/>
            </a:xfrm>
            <a:custGeom>
              <a:avLst/>
              <a:gdLst/>
              <a:ahLst/>
              <a:cxnLst/>
              <a:rect r="r" b="b" t="t" l="l"/>
              <a:pathLst>
                <a:path h="781304" w="781304">
                  <a:moveTo>
                    <a:pt x="0" y="390652"/>
                  </a:moveTo>
                  <a:cubicBezTo>
                    <a:pt x="0" y="174879"/>
                    <a:pt x="174879" y="0"/>
                    <a:pt x="390652" y="0"/>
                  </a:cubicBezTo>
                  <a:cubicBezTo>
                    <a:pt x="606425" y="0"/>
                    <a:pt x="781304" y="174879"/>
                    <a:pt x="781304" y="390652"/>
                  </a:cubicBezTo>
                  <a:cubicBezTo>
                    <a:pt x="781304" y="606425"/>
                    <a:pt x="606298" y="781304"/>
                    <a:pt x="390652" y="781304"/>
                  </a:cubicBezTo>
                  <a:cubicBezTo>
                    <a:pt x="175006" y="781304"/>
                    <a:pt x="0" y="606298"/>
                    <a:pt x="0" y="390652"/>
                  </a:cubicBezTo>
                  <a:close/>
                </a:path>
              </a:pathLst>
            </a:custGeom>
            <a:solidFill>
              <a:srgbClr val="C9131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33" id="33" descr="preencoded.png"/>
          <p:cNvSpPr/>
          <p:nvPr/>
        </p:nvSpPr>
        <p:spPr>
          <a:xfrm flipH="false" flipV="false" rot="0">
            <a:off x="7907536" y="6095851"/>
            <a:ext cx="263724" cy="263724"/>
          </a:xfrm>
          <a:custGeom>
            <a:avLst/>
            <a:gdLst/>
            <a:ahLst/>
            <a:cxnLst/>
            <a:rect r="r" b="b" t="t" l="l"/>
            <a:pathLst>
              <a:path h="263724" w="263724">
                <a:moveTo>
                  <a:pt x="0" y="0"/>
                </a:moveTo>
                <a:lnTo>
                  <a:pt x="263724" y="0"/>
                </a:lnTo>
                <a:lnTo>
                  <a:pt x="263724" y="263724"/>
                </a:lnTo>
                <a:lnTo>
                  <a:pt x="0" y="26372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-8928" t="0" r="-8928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8423880" y="5920531"/>
            <a:ext cx="3892302" cy="330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7: Non-Lead Actors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408045" y="6251227"/>
            <a:ext cx="9652992" cy="341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750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Actors who never had a lead role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105626" y="6801891"/>
            <a:ext cx="7031831" cy="1883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8"/>
              </a:lnSpc>
            </a:pPr>
            <a:r>
              <a:rPr lang="en-US" sz="204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a.actor_id,a.name </a:t>
            </a:r>
          </a:p>
          <a:p>
            <a:pPr algn="l">
              <a:lnSpc>
                <a:spcPts val="2928"/>
              </a:lnSpc>
            </a:pPr>
            <a:r>
              <a:rPr lang="en-US" sz="204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imdb_actors a </a:t>
            </a:r>
          </a:p>
          <a:p>
            <a:pPr algn="l">
              <a:lnSpc>
                <a:spcPts val="2928"/>
              </a:lnSpc>
            </a:pPr>
            <a:r>
              <a:rPr lang="en-US" sz="204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left join imdb_cast c </a:t>
            </a:r>
          </a:p>
          <a:p>
            <a:pPr algn="l">
              <a:lnSpc>
                <a:spcPts val="2928"/>
              </a:lnSpc>
            </a:pPr>
            <a:r>
              <a:rPr lang="en-US" sz="204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a.actor_id = c.actor_id and c.role = 'Lead’ </a:t>
            </a:r>
          </a:p>
          <a:p>
            <a:pPr algn="l">
              <a:lnSpc>
                <a:spcPts val="2928"/>
              </a:lnSpc>
            </a:pPr>
            <a:r>
              <a:rPr lang="en-US" sz="204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where c.actor_id is null;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541716" y="9381679"/>
            <a:ext cx="10062567" cy="379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These metrics provide insights into actor's careers and their impact within the film industry.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313896" y="1714347"/>
            <a:ext cx="3083959" cy="293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750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Count movies per actor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15952245" y="9651806"/>
            <a:ext cx="2218241" cy="531619"/>
            <a:chOff x="0" y="0"/>
            <a:chExt cx="2957655" cy="70882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10541" y="10541"/>
              <a:ext cx="2936494" cy="687705"/>
            </a:xfrm>
            <a:custGeom>
              <a:avLst/>
              <a:gdLst/>
              <a:ahLst/>
              <a:cxnLst/>
              <a:rect r="r" b="b" t="t" l="l"/>
              <a:pathLst>
                <a:path h="687705" w="2936494">
                  <a:moveTo>
                    <a:pt x="0" y="0"/>
                  </a:moveTo>
                  <a:lnTo>
                    <a:pt x="2936494" y="0"/>
                  </a:lnTo>
                  <a:lnTo>
                    <a:pt x="2936494" y="687705"/>
                  </a:lnTo>
                  <a:lnTo>
                    <a:pt x="0" y="687705"/>
                  </a:lnTo>
                  <a:close/>
                </a:path>
              </a:pathLst>
            </a:custGeom>
            <a:solidFill>
              <a:srgbClr val="0A090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2957576" cy="708787"/>
            </a:xfrm>
            <a:custGeom>
              <a:avLst/>
              <a:gdLst/>
              <a:ahLst/>
              <a:cxnLst/>
              <a:rect r="r" b="b" t="t" l="l"/>
              <a:pathLst>
                <a:path h="708787" w="2957576">
                  <a:moveTo>
                    <a:pt x="10541" y="0"/>
                  </a:moveTo>
                  <a:lnTo>
                    <a:pt x="2947035" y="0"/>
                  </a:lnTo>
                  <a:cubicBezTo>
                    <a:pt x="2952877" y="0"/>
                    <a:pt x="2957576" y="4699"/>
                    <a:pt x="2957576" y="10541"/>
                  </a:cubicBezTo>
                  <a:lnTo>
                    <a:pt x="2957576" y="698246"/>
                  </a:lnTo>
                  <a:cubicBezTo>
                    <a:pt x="2957576" y="704088"/>
                    <a:pt x="2952877" y="708787"/>
                    <a:pt x="2947035" y="708787"/>
                  </a:cubicBezTo>
                  <a:lnTo>
                    <a:pt x="10541" y="708787"/>
                  </a:lnTo>
                  <a:cubicBezTo>
                    <a:pt x="4699" y="708787"/>
                    <a:pt x="0" y="704088"/>
                    <a:pt x="0" y="698246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698246"/>
                  </a:lnTo>
                  <a:lnTo>
                    <a:pt x="10541" y="698246"/>
                  </a:lnTo>
                  <a:lnTo>
                    <a:pt x="10541" y="687705"/>
                  </a:lnTo>
                  <a:lnTo>
                    <a:pt x="2947035" y="687705"/>
                  </a:lnTo>
                  <a:lnTo>
                    <a:pt x="2947035" y="698246"/>
                  </a:lnTo>
                  <a:lnTo>
                    <a:pt x="2936494" y="698246"/>
                  </a:lnTo>
                  <a:lnTo>
                    <a:pt x="2936494" y="10541"/>
                  </a:lnTo>
                  <a:lnTo>
                    <a:pt x="2947035" y="10541"/>
                  </a:lnTo>
                  <a:lnTo>
                    <a:pt x="2947035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000000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486334" cy="10533027"/>
            <a:chOff x="0" y="0"/>
            <a:chExt cx="24648446" cy="140440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648446" cy="14044036"/>
            </a:xfrm>
            <a:custGeom>
              <a:avLst/>
              <a:gdLst/>
              <a:ahLst/>
              <a:cxnLst/>
              <a:rect r="r" b="b" t="t" l="l"/>
              <a:pathLst>
                <a:path h="14044036" w="24648446">
                  <a:moveTo>
                    <a:pt x="0" y="0"/>
                  </a:moveTo>
                  <a:lnTo>
                    <a:pt x="24648446" y="0"/>
                  </a:lnTo>
                  <a:lnTo>
                    <a:pt x="24648446" y="14044036"/>
                  </a:lnTo>
                  <a:lnTo>
                    <a:pt x="0" y="14044036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659814" y="992356"/>
            <a:ext cx="6469130" cy="2875752"/>
            <a:chOff x="0" y="0"/>
            <a:chExt cx="13471741" cy="598865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3762" y="6838"/>
              <a:ext cx="13444284" cy="5974968"/>
            </a:xfrm>
            <a:custGeom>
              <a:avLst/>
              <a:gdLst/>
              <a:ahLst/>
              <a:cxnLst/>
              <a:rect r="r" b="b" t="t" l="l"/>
              <a:pathLst>
                <a:path h="5974968" w="13444284">
                  <a:moveTo>
                    <a:pt x="0" y="160148"/>
                  </a:moveTo>
                  <a:cubicBezTo>
                    <a:pt x="0" y="71663"/>
                    <a:pt x="144506" y="0"/>
                    <a:pt x="322593" y="0"/>
                  </a:cubicBezTo>
                  <a:lnTo>
                    <a:pt x="13121692" y="0"/>
                  </a:lnTo>
                  <a:cubicBezTo>
                    <a:pt x="13299779" y="0"/>
                    <a:pt x="13444285" y="71663"/>
                    <a:pt x="13444285" y="160148"/>
                  </a:cubicBezTo>
                  <a:lnTo>
                    <a:pt x="13444285" y="5814821"/>
                  </a:lnTo>
                  <a:cubicBezTo>
                    <a:pt x="13444285" y="5903306"/>
                    <a:pt x="13299779" y="5974968"/>
                    <a:pt x="13121692" y="5974968"/>
                  </a:cubicBezTo>
                  <a:lnTo>
                    <a:pt x="322593" y="5974968"/>
                  </a:lnTo>
                  <a:cubicBezTo>
                    <a:pt x="144506" y="5974969"/>
                    <a:pt x="0" y="5903306"/>
                    <a:pt x="0" y="5814821"/>
                  </a:cubicBezTo>
                  <a:close/>
                </a:path>
              </a:pathLst>
            </a:custGeom>
            <a:solidFill>
              <a:srgbClr val="740B0B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71773" cy="5988645"/>
            </a:xfrm>
            <a:custGeom>
              <a:avLst/>
              <a:gdLst/>
              <a:ahLst/>
              <a:cxnLst/>
              <a:rect r="r" b="b" t="t" l="l"/>
              <a:pathLst>
                <a:path h="5988645" w="13471773">
                  <a:moveTo>
                    <a:pt x="0" y="166986"/>
                  </a:moveTo>
                  <a:cubicBezTo>
                    <a:pt x="0" y="74808"/>
                    <a:pt x="150561" y="0"/>
                    <a:pt x="336355" y="0"/>
                  </a:cubicBezTo>
                  <a:lnTo>
                    <a:pt x="13135454" y="0"/>
                  </a:lnTo>
                  <a:lnTo>
                    <a:pt x="13135454" y="6838"/>
                  </a:lnTo>
                  <a:lnTo>
                    <a:pt x="13135454" y="0"/>
                  </a:lnTo>
                  <a:cubicBezTo>
                    <a:pt x="13321247" y="0"/>
                    <a:pt x="13471773" y="74808"/>
                    <a:pt x="13471773" y="166986"/>
                  </a:cubicBezTo>
                  <a:lnTo>
                    <a:pt x="13458047" y="166986"/>
                  </a:lnTo>
                  <a:lnTo>
                    <a:pt x="13471773" y="166986"/>
                  </a:lnTo>
                  <a:lnTo>
                    <a:pt x="13471773" y="5821659"/>
                  </a:lnTo>
                  <a:lnTo>
                    <a:pt x="13458047" y="5821659"/>
                  </a:lnTo>
                  <a:lnTo>
                    <a:pt x="13471773" y="5821659"/>
                  </a:lnTo>
                  <a:cubicBezTo>
                    <a:pt x="13471773" y="5913973"/>
                    <a:pt x="13321247" y="5988645"/>
                    <a:pt x="13135454" y="5988645"/>
                  </a:cubicBezTo>
                  <a:lnTo>
                    <a:pt x="13135454" y="5981806"/>
                  </a:lnTo>
                  <a:lnTo>
                    <a:pt x="13135454" y="5988645"/>
                  </a:lnTo>
                  <a:lnTo>
                    <a:pt x="336355" y="5988645"/>
                  </a:lnTo>
                  <a:lnTo>
                    <a:pt x="336355" y="5981806"/>
                  </a:lnTo>
                  <a:lnTo>
                    <a:pt x="336355" y="5988645"/>
                  </a:lnTo>
                  <a:cubicBezTo>
                    <a:pt x="150561" y="5988645"/>
                    <a:pt x="0" y="5913836"/>
                    <a:pt x="0" y="5821659"/>
                  </a:cubicBezTo>
                  <a:lnTo>
                    <a:pt x="0" y="166986"/>
                  </a:lnTo>
                  <a:lnTo>
                    <a:pt x="13762" y="166986"/>
                  </a:lnTo>
                  <a:lnTo>
                    <a:pt x="0" y="166986"/>
                  </a:lnTo>
                  <a:moveTo>
                    <a:pt x="27525" y="166986"/>
                  </a:moveTo>
                  <a:lnTo>
                    <a:pt x="27525" y="5821659"/>
                  </a:lnTo>
                  <a:lnTo>
                    <a:pt x="13762" y="5821659"/>
                  </a:lnTo>
                  <a:lnTo>
                    <a:pt x="27525" y="5821659"/>
                  </a:lnTo>
                  <a:cubicBezTo>
                    <a:pt x="27525" y="5906314"/>
                    <a:pt x="165700" y="5974968"/>
                    <a:pt x="336355" y="5974968"/>
                  </a:cubicBezTo>
                  <a:lnTo>
                    <a:pt x="13135454" y="5974968"/>
                  </a:lnTo>
                  <a:cubicBezTo>
                    <a:pt x="13305834" y="5974968"/>
                    <a:pt x="13444283" y="5906314"/>
                    <a:pt x="13444283" y="5821659"/>
                  </a:cubicBezTo>
                  <a:lnTo>
                    <a:pt x="13444283" y="166986"/>
                  </a:lnTo>
                  <a:cubicBezTo>
                    <a:pt x="13444283" y="82330"/>
                    <a:pt x="13306109" y="13676"/>
                    <a:pt x="13135454" y="13676"/>
                  </a:cubicBezTo>
                  <a:lnTo>
                    <a:pt x="336355" y="13676"/>
                  </a:lnTo>
                  <a:lnTo>
                    <a:pt x="336355" y="6838"/>
                  </a:lnTo>
                  <a:lnTo>
                    <a:pt x="336355" y="13676"/>
                  </a:lnTo>
                  <a:cubicBezTo>
                    <a:pt x="165700" y="13676"/>
                    <a:pt x="27525" y="82330"/>
                    <a:pt x="27525" y="166986"/>
                  </a:cubicBezTo>
                  <a:close/>
                </a:path>
              </a:pathLst>
            </a:custGeom>
            <a:solidFill>
              <a:srgbClr val="8D2424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9885259" y="858009"/>
            <a:ext cx="7178597" cy="3010099"/>
            <a:chOff x="0" y="0"/>
            <a:chExt cx="14949183" cy="626842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5272" y="7158"/>
              <a:ext cx="14918714" cy="6254103"/>
            </a:xfrm>
            <a:custGeom>
              <a:avLst/>
              <a:gdLst/>
              <a:ahLst/>
              <a:cxnLst/>
              <a:rect r="r" b="b" t="t" l="l"/>
              <a:pathLst>
                <a:path h="6254103" w="14918714">
                  <a:moveTo>
                    <a:pt x="0" y="167629"/>
                  </a:moveTo>
                  <a:cubicBezTo>
                    <a:pt x="0" y="75010"/>
                    <a:pt x="160354" y="0"/>
                    <a:pt x="357971" y="0"/>
                  </a:cubicBezTo>
                  <a:lnTo>
                    <a:pt x="14560744" y="0"/>
                  </a:lnTo>
                  <a:cubicBezTo>
                    <a:pt x="14758361" y="0"/>
                    <a:pt x="14918714" y="75010"/>
                    <a:pt x="14918714" y="167629"/>
                  </a:cubicBezTo>
                  <a:lnTo>
                    <a:pt x="14918714" y="6086474"/>
                  </a:lnTo>
                  <a:cubicBezTo>
                    <a:pt x="14918714" y="6179092"/>
                    <a:pt x="14758361" y="6254102"/>
                    <a:pt x="14560744" y="6254102"/>
                  </a:cubicBezTo>
                  <a:lnTo>
                    <a:pt x="357971" y="6254102"/>
                  </a:lnTo>
                  <a:cubicBezTo>
                    <a:pt x="160354" y="6254103"/>
                    <a:pt x="0" y="6179092"/>
                    <a:pt x="0" y="6086474"/>
                  </a:cubicBezTo>
                  <a:close/>
                </a:path>
              </a:pathLst>
            </a:custGeom>
            <a:solidFill>
              <a:srgbClr val="740B0B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949215" cy="6268418"/>
            </a:xfrm>
            <a:custGeom>
              <a:avLst/>
              <a:gdLst/>
              <a:ahLst/>
              <a:cxnLst/>
              <a:rect r="r" b="b" t="t" l="l"/>
              <a:pathLst>
                <a:path h="6268418" w="14949215">
                  <a:moveTo>
                    <a:pt x="0" y="174787"/>
                  </a:moveTo>
                  <a:cubicBezTo>
                    <a:pt x="0" y="78303"/>
                    <a:pt x="167073" y="0"/>
                    <a:pt x="373243" y="0"/>
                  </a:cubicBezTo>
                  <a:lnTo>
                    <a:pt x="14576016" y="0"/>
                  </a:lnTo>
                  <a:lnTo>
                    <a:pt x="14576016" y="7158"/>
                  </a:lnTo>
                  <a:lnTo>
                    <a:pt x="14576016" y="0"/>
                  </a:lnTo>
                  <a:cubicBezTo>
                    <a:pt x="14782185" y="0"/>
                    <a:pt x="14949215" y="78303"/>
                    <a:pt x="14949215" y="174787"/>
                  </a:cubicBezTo>
                  <a:lnTo>
                    <a:pt x="14933986" y="174787"/>
                  </a:lnTo>
                  <a:lnTo>
                    <a:pt x="14949215" y="174787"/>
                  </a:lnTo>
                  <a:lnTo>
                    <a:pt x="14949215" y="6093632"/>
                  </a:lnTo>
                  <a:lnTo>
                    <a:pt x="14933986" y="6093632"/>
                  </a:lnTo>
                  <a:lnTo>
                    <a:pt x="14949215" y="6093632"/>
                  </a:lnTo>
                  <a:cubicBezTo>
                    <a:pt x="14949215" y="6190258"/>
                    <a:pt x="14782185" y="6268418"/>
                    <a:pt x="14576016" y="6268418"/>
                  </a:cubicBezTo>
                  <a:lnTo>
                    <a:pt x="14576016" y="6261260"/>
                  </a:lnTo>
                  <a:lnTo>
                    <a:pt x="14576016" y="6268418"/>
                  </a:lnTo>
                  <a:lnTo>
                    <a:pt x="373243" y="6268418"/>
                  </a:lnTo>
                  <a:lnTo>
                    <a:pt x="373243" y="6261260"/>
                  </a:lnTo>
                  <a:lnTo>
                    <a:pt x="373243" y="6268418"/>
                  </a:lnTo>
                  <a:cubicBezTo>
                    <a:pt x="167073" y="6268419"/>
                    <a:pt x="0" y="6190115"/>
                    <a:pt x="0" y="6093632"/>
                  </a:cubicBezTo>
                  <a:lnTo>
                    <a:pt x="0" y="174787"/>
                  </a:lnTo>
                  <a:lnTo>
                    <a:pt x="15272" y="174787"/>
                  </a:lnTo>
                  <a:lnTo>
                    <a:pt x="0" y="174787"/>
                  </a:lnTo>
                  <a:moveTo>
                    <a:pt x="30544" y="174787"/>
                  </a:moveTo>
                  <a:lnTo>
                    <a:pt x="30544" y="6093632"/>
                  </a:lnTo>
                  <a:lnTo>
                    <a:pt x="15272" y="6093632"/>
                  </a:lnTo>
                  <a:lnTo>
                    <a:pt x="30544" y="6093632"/>
                  </a:lnTo>
                  <a:cubicBezTo>
                    <a:pt x="30544" y="6182242"/>
                    <a:pt x="183872" y="6254103"/>
                    <a:pt x="373243" y="6254103"/>
                  </a:cubicBezTo>
                  <a:lnTo>
                    <a:pt x="14576016" y="6254103"/>
                  </a:lnTo>
                  <a:cubicBezTo>
                    <a:pt x="14765080" y="6254103"/>
                    <a:pt x="14918714" y="6182242"/>
                    <a:pt x="14918714" y="6093632"/>
                  </a:cubicBezTo>
                  <a:lnTo>
                    <a:pt x="14918714" y="174787"/>
                  </a:lnTo>
                  <a:cubicBezTo>
                    <a:pt x="14918714" y="86177"/>
                    <a:pt x="14765386" y="14315"/>
                    <a:pt x="14576016" y="14315"/>
                  </a:cubicBezTo>
                  <a:lnTo>
                    <a:pt x="373243" y="14315"/>
                  </a:lnTo>
                  <a:lnTo>
                    <a:pt x="373243" y="7158"/>
                  </a:lnTo>
                  <a:lnTo>
                    <a:pt x="373243" y="14315"/>
                  </a:lnTo>
                  <a:cubicBezTo>
                    <a:pt x="183872" y="14315"/>
                    <a:pt x="30544" y="86177"/>
                    <a:pt x="30544" y="174787"/>
                  </a:cubicBezTo>
                  <a:close/>
                </a:path>
              </a:pathLst>
            </a:custGeom>
            <a:solidFill>
              <a:srgbClr val="8D2424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1659814" y="338509"/>
            <a:ext cx="8012073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5-6: Genre Versatility &amp; New Talent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83732" y="1150415"/>
            <a:ext cx="2871788" cy="221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Q5: Genre Cross-Overs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83732" y="1438806"/>
            <a:ext cx="8398966" cy="233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Actors in both Action and Drama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24278" y="1798598"/>
            <a:ext cx="5562677" cy="1935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distinct a.actor_id, a.name </a:t>
            </a:r>
          </a:p>
          <a:p>
            <a:pPr algn="l">
              <a:lnSpc>
                <a:spcPts val="1937"/>
              </a:lnSpc>
            </a:pPr>
            <a:r>
              <a:rPr lang="en-US" sz="15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imdb_movies m </a:t>
            </a:r>
          </a:p>
          <a:p>
            <a:pPr algn="l">
              <a:lnSpc>
                <a:spcPts val="1937"/>
              </a:lnSpc>
            </a:pPr>
            <a:r>
              <a:rPr lang="en-US" sz="15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imdb_cast c </a:t>
            </a:r>
          </a:p>
          <a:p>
            <a:pPr algn="l">
              <a:lnSpc>
                <a:spcPts val="1937"/>
              </a:lnSpc>
            </a:pPr>
            <a:r>
              <a:rPr lang="en-US" sz="15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m.movie_id = c.movie_id </a:t>
            </a:r>
          </a:p>
          <a:p>
            <a:pPr algn="l">
              <a:lnSpc>
                <a:spcPts val="1937"/>
              </a:lnSpc>
            </a:pPr>
            <a:r>
              <a:rPr lang="en-US" sz="15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imdb_actors a on c.actor_id = a.actor_id </a:t>
            </a:r>
          </a:p>
          <a:p>
            <a:pPr algn="l">
              <a:lnSpc>
                <a:spcPts val="1937"/>
              </a:lnSpc>
            </a:pPr>
            <a:r>
              <a:rPr lang="en-US" sz="15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where m.genre in ("Action", "Drama") </a:t>
            </a:r>
          </a:p>
          <a:p>
            <a:pPr algn="l">
              <a:lnSpc>
                <a:spcPts val="1937"/>
              </a:lnSpc>
            </a:pPr>
            <a:r>
              <a:rPr lang="en-US" sz="15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group by a.actor_id,a.name </a:t>
            </a:r>
          </a:p>
          <a:p>
            <a:pPr algn="l">
              <a:lnSpc>
                <a:spcPts val="1937"/>
              </a:lnSpc>
            </a:pPr>
            <a:r>
              <a:rPr lang="en-US" sz="15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having count(distinct m.genre)=2;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659814" y="4115555"/>
            <a:ext cx="6469130" cy="6059913"/>
            <a:chOff x="0" y="0"/>
            <a:chExt cx="8625507" cy="8079883"/>
          </a:xfrm>
        </p:grpSpPr>
        <p:sp>
          <p:nvSpPr>
            <p:cNvPr name="Freeform 15" id="15" descr="preencoded.png"/>
            <p:cNvSpPr/>
            <p:nvPr/>
          </p:nvSpPr>
          <p:spPr>
            <a:xfrm flipH="false" flipV="false" rot="0">
              <a:off x="0" y="0"/>
              <a:ext cx="8625459" cy="8079867"/>
            </a:xfrm>
            <a:custGeom>
              <a:avLst/>
              <a:gdLst/>
              <a:ahLst/>
              <a:cxnLst/>
              <a:rect r="r" b="b" t="t" l="l"/>
              <a:pathLst>
                <a:path h="8079867" w="8625459">
                  <a:moveTo>
                    <a:pt x="330200" y="0"/>
                  </a:moveTo>
                  <a:lnTo>
                    <a:pt x="8295259" y="0"/>
                  </a:lnTo>
                  <a:cubicBezTo>
                    <a:pt x="8477623" y="0"/>
                    <a:pt x="8625459" y="147836"/>
                    <a:pt x="8625459" y="330200"/>
                  </a:cubicBezTo>
                  <a:lnTo>
                    <a:pt x="8625459" y="7749667"/>
                  </a:lnTo>
                  <a:cubicBezTo>
                    <a:pt x="8625459" y="7932031"/>
                    <a:pt x="8477623" y="8079867"/>
                    <a:pt x="8295259" y="8079867"/>
                  </a:cubicBezTo>
                  <a:lnTo>
                    <a:pt x="330200" y="8079867"/>
                  </a:lnTo>
                  <a:cubicBezTo>
                    <a:pt x="242626" y="8079867"/>
                    <a:pt x="158638" y="8045079"/>
                    <a:pt x="96713" y="7983154"/>
                  </a:cubicBezTo>
                  <a:cubicBezTo>
                    <a:pt x="34789" y="7921230"/>
                    <a:pt x="0" y="7837242"/>
                    <a:pt x="0" y="7749667"/>
                  </a:cubicBezTo>
                  <a:lnTo>
                    <a:pt x="0" y="330200"/>
                  </a:lnTo>
                  <a:cubicBezTo>
                    <a:pt x="0" y="147836"/>
                    <a:pt x="147836" y="0"/>
                    <a:pt x="3302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376" r="0" b="-3376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0087368" y="1020563"/>
            <a:ext cx="2664172" cy="221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Q6: Post-2010 Talent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087368" y="1312525"/>
            <a:ext cx="8398966" cy="233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Movies after 2010 with actors born after 1995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087368" y="1672317"/>
            <a:ext cx="6327729" cy="1961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95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distinct m.title </a:t>
            </a:r>
          </a:p>
          <a:p>
            <a:pPr algn="l">
              <a:lnSpc>
                <a:spcPts val="2195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imdb_movies m </a:t>
            </a:r>
          </a:p>
          <a:p>
            <a:pPr algn="l">
              <a:lnSpc>
                <a:spcPts val="2195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imdb_cast c </a:t>
            </a:r>
          </a:p>
          <a:p>
            <a:pPr algn="l">
              <a:lnSpc>
                <a:spcPts val="2195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m.movie_id = c.movie_id </a:t>
            </a:r>
          </a:p>
          <a:p>
            <a:pPr algn="l">
              <a:lnSpc>
                <a:spcPts val="2195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imdb_actors a </a:t>
            </a:r>
          </a:p>
          <a:p>
            <a:pPr algn="l">
              <a:lnSpc>
                <a:spcPts val="2195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c.actor_id = a.actor_id </a:t>
            </a:r>
          </a:p>
          <a:p>
            <a:pPr algn="l">
              <a:lnSpc>
                <a:spcPts val="2195"/>
              </a:lnSpc>
            </a:pPr>
            <a:r>
              <a:rPr lang="en-US" sz="16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where m.release_year &gt; 2010 and a.birth_year &gt;1995;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885259" y="4115555"/>
            <a:ext cx="7178597" cy="6059913"/>
            <a:chOff x="0" y="0"/>
            <a:chExt cx="9571463" cy="8079883"/>
          </a:xfrm>
        </p:grpSpPr>
        <p:sp>
          <p:nvSpPr>
            <p:cNvPr name="Freeform 20" id="20" descr="preencoded.png"/>
            <p:cNvSpPr/>
            <p:nvPr/>
          </p:nvSpPr>
          <p:spPr>
            <a:xfrm flipH="false" flipV="false" rot="0">
              <a:off x="0" y="0"/>
              <a:ext cx="9571482" cy="8079894"/>
            </a:xfrm>
            <a:custGeom>
              <a:avLst/>
              <a:gdLst/>
              <a:ahLst/>
              <a:cxnLst/>
              <a:rect r="r" b="b" t="t" l="l"/>
              <a:pathLst>
                <a:path h="8079894" w="9571482">
                  <a:moveTo>
                    <a:pt x="330200" y="0"/>
                  </a:moveTo>
                  <a:lnTo>
                    <a:pt x="9241282" y="0"/>
                  </a:lnTo>
                  <a:cubicBezTo>
                    <a:pt x="9423646" y="0"/>
                    <a:pt x="9571482" y="147836"/>
                    <a:pt x="9571482" y="330200"/>
                  </a:cubicBezTo>
                  <a:lnTo>
                    <a:pt x="9571482" y="7749694"/>
                  </a:lnTo>
                  <a:cubicBezTo>
                    <a:pt x="9571482" y="7837269"/>
                    <a:pt x="9536693" y="7921257"/>
                    <a:pt x="9474768" y="7983181"/>
                  </a:cubicBezTo>
                  <a:cubicBezTo>
                    <a:pt x="9412844" y="8045106"/>
                    <a:pt x="9328856" y="8079894"/>
                    <a:pt x="9241282" y="8079894"/>
                  </a:cubicBezTo>
                  <a:lnTo>
                    <a:pt x="330200" y="8079894"/>
                  </a:lnTo>
                  <a:cubicBezTo>
                    <a:pt x="242626" y="8079894"/>
                    <a:pt x="158638" y="8045106"/>
                    <a:pt x="96713" y="7983181"/>
                  </a:cubicBezTo>
                  <a:cubicBezTo>
                    <a:pt x="34789" y="7921257"/>
                    <a:pt x="0" y="7837269"/>
                    <a:pt x="0" y="7749694"/>
                  </a:cubicBezTo>
                  <a:lnTo>
                    <a:pt x="0" y="330200"/>
                  </a:lnTo>
                  <a:cubicBezTo>
                    <a:pt x="0" y="147836"/>
                    <a:pt x="147836" y="0"/>
                    <a:pt x="3302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9230" r="0" b="-923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478354"/>
            <a:chOff x="0" y="0"/>
            <a:chExt cx="24384000" cy="139711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971139"/>
            </a:xfrm>
            <a:custGeom>
              <a:avLst/>
              <a:gdLst/>
              <a:ahLst/>
              <a:cxnLst/>
              <a:rect r="r" b="b" t="t" l="l"/>
              <a:pathLst>
                <a:path h="13971139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971139"/>
                  </a:lnTo>
                  <a:lnTo>
                    <a:pt x="0" y="13971139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823169" y="1719709"/>
            <a:ext cx="9783664" cy="3700985"/>
            <a:chOff x="0" y="0"/>
            <a:chExt cx="20374144" cy="770717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20814" y="8800"/>
              <a:ext cx="20332618" cy="7689561"/>
            </a:xfrm>
            <a:custGeom>
              <a:avLst/>
              <a:gdLst/>
              <a:ahLst/>
              <a:cxnLst/>
              <a:rect r="r" b="b" t="t" l="l"/>
              <a:pathLst>
                <a:path h="7689561" w="20332618">
                  <a:moveTo>
                    <a:pt x="0" y="206104"/>
                  </a:moveTo>
                  <a:cubicBezTo>
                    <a:pt x="0" y="92228"/>
                    <a:pt x="218545" y="0"/>
                    <a:pt x="487876" y="0"/>
                  </a:cubicBezTo>
                  <a:lnTo>
                    <a:pt x="19844742" y="0"/>
                  </a:lnTo>
                  <a:cubicBezTo>
                    <a:pt x="20114073" y="0"/>
                    <a:pt x="20332618" y="92228"/>
                    <a:pt x="20332618" y="206104"/>
                  </a:cubicBezTo>
                  <a:lnTo>
                    <a:pt x="20332618" y="7483457"/>
                  </a:lnTo>
                  <a:cubicBezTo>
                    <a:pt x="20332618" y="7597334"/>
                    <a:pt x="20114073" y="7689561"/>
                    <a:pt x="19844742" y="7689561"/>
                  </a:cubicBezTo>
                  <a:lnTo>
                    <a:pt x="487876" y="7689561"/>
                  </a:lnTo>
                  <a:cubicBezTo>
                    <a:pt x="218545" y="7689562"/>
                    <a:pt x="0" y="7597334"/>
                    <a:pt x="0" y="7483457"/>
                  </a:cubicBezTo>
                  <a:close/>
                </a:path>
              </a:pathLst>
            </a:custGeom>
            <a:solidFill>
              <a:srgbClr val="740B0B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374175" cy="7707162"/>
            </a:xfrm>
            <a:custGeom>
              <a:avLst/>
              <a:gdLst/>
              <a:ahLst/>
              <a:cxnLst/>
              <a:rect r="r" b="b" t="t" l="l"/>
              <a:pathLst>
                <a:path h="7707162" w="20374175">
                  <a:moveTo>
                    <a:pt x="0" y="214904"/>
                  </a:moveTo>
                  <a:cubicBezTo>
                    <a:pt x="0" y="96276"/>
                    <a:pt x="227703" y="0"/>
                    <a:pt x="508690" y="0"/>
                  </a:cubicBezTo>
                  <a:lnTo>
                    <a:pt x="19865556" y="0"/>
                  </a:lnTo>
                  <a:lnTo>
                    <a:pt x="19865556" y="8800"/>
                  </a:lnTo>
                  <a:lnTo>
                    <a:pt x="19865556" y="0"/>
                  </a:lnTo>
                  <a:cubicBezTo>
                    <a:pt x="20146544" y="0"/>
                    <a:pt x="20374175" y="96276"/>
                    <a:pt x="20374175" y="214904"/>
                  </a:cubicBezTo>
                  <a:lnTo>
                    <a:pt x="20353432" y="214904"/>
                  </a:lnTo>
                  <a:lnTo>
                    <a:pt x="20374175" y="214904"/>
                  </a:lnTo>
                  <a:lnTo>
                    <a:pt x="20374175" y="7492257"/>
                  </a:lnTo>
                  <a:lnTo>
                    <a:pt x="20353432" y="7492257"/>
                  </a:lnTo>
                  <a:lnTo>
                    <a:pt x="20374175" y="7492257"/>
                  </a:lnTo>
                  <a:cubicBezTo>
                    <a:pt x="20374175" y="7611063"/>
                    <a:pt x="20146544" y="7707162"/>
                    <a:pt x="19865556" y="7707162"/>
                  </a:cubicBezTo>
                  <a:lnTo>
                    <a:pt x="19865556" y="7698361"/>
                  </a:lnTo>
                  <a:lnTo>
                    <a:pt x="19865556" y="7707162"/>
                  </a:lnTo>
                  <a:lnTo>
                    <a:pt x="508690" y="7707162"/>
                  </a:lnTo>
                  <a:lnTo>
                    <a:pt x="508690" y="7698361"/>
                  </a:lnTo>
                  <a:lnTo>
                    <a:pt x="508690" y="7707162"/>
                  </a:lnTo>
                  <a:cubicBezTo>
                    <a:pt x="227703" y="7707162"/>
                    <a:pt x="0" y="7610887"/>
                    <a:pt x="0" y="7492257"/>
                  </a:cubicBezTo>
                  <a:lnTo>
                    <a:pt x="0" y="214904"/>
                  </a:lnTo>
                  <a:lnTo>
                    <a:pt x="20814" y="214904"/>
                  </a:lnTo>
                  <a:lnTo>
                    <a:pt x="0" y="214904"/>
                  </a:lnTo>
                  <a:moveTo>
                    <a:pt x="41628" y="214904"/>
                  </a:moveTo>
                  <a:lnTo>
                    <a:pt x="41628" y="7492257"/>
                  </a:lnTo>
                  <a:lnTo>
                    <a:pt x="20814" y="7492257"/>
                  </a:lnTo>
                  <a:lnTo>
                    <a:pt x="41628" y="7492257"/>
                  </a:lnTo>
                  <a:cubicBezTo>
                    <a:pt x="41628" y="7601206"/>
                    <a:pt x="250599" y="7689561"/>
                    <a:pt x="508690" y="7689561"/>
                  </a:cubicBezTo>
                  <a:lnTo>
                    <a:pt x="19865556" y="7689561"/>
                  </a:lnTo>
                  <a:cubicBezTo>
                    <a:pt x="20123232" y="7689561"/>
                    <a:pt x="20332619" y="7601206"/>
                    <a:pt x="20332619" y="7492257"/>
                  </a:cubicBezTo>
                  <a:lnTo>
                    <a:pt x="20332619" y="214904"/>
                  </a:lnTo>
                  <a:cubicBezTo>
                    <a:pt x="20332619" y="105956"/>
                    <a:pt x="20123648" y="17601"/>
                    <a:pt x="19865556" y="17601"/>
                  </a:cubicBezTo>
                  <a:lnTo>
                    <a:pt x="508690" y="17601"/>
                  </a:lnTo>
                  <a:lnTo>
                    <a:pt x="508690" y="8800"/>
                  </a:lnTo>
                  <a:lnTo>
                    <a:pt x="508690" y="17601"/>
                  </a:lnTo>
                  <a:cubicBezTo>
                    <a:pt x="250599" y="17601"/>
                    <a:pt x="41628" y="105956"/>
                    <a:pt x="41628" y="214904"/>
                  </a:cubicBezTo>
                  <a:close/>
                </a:path>
              </a:pathLst>
            </a:custGeom>
            <a:solidFill>
              <a:srgbClr val="8D2424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1430000" y="0"/>
            <a:ext cx="6858000" cy="10292060"/>
            <a:chOff x="0" y="0"/>
            <a:chExt cx="9144000" cy="13722747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9144000" cy="13722731"/>
            </a:xfrm>
            <a:custGeom>
              <a:avLst/>
              <a:gdLst/>
              <a:ahLst/>
              <a:cxnLst/>
              <a:rect r="r" b="b" t="t" l="l"/>
              <a:pathLst>
                <a:path h="13722731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22731"/>
                  </a:lnTo>
                  <a:lnTo>
                    <a:pt x="0" y="13722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1" r="0" b="-21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833363" y="199132"/>
            <a:ext cx="7649319" cy="637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12"/>
              </a:lnSpc>
            </a:pPr>
            <a:r>
              <a:rPr lang="en-US" sz="3875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8-9: Cast Dynamics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833363" y="1180625"/>
            <a:ext cx="9783664" cy="114300"/>
            <a:chOff x="0" y="0"/>
            <a:chExt cx="13044885" cy="152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044932" cy="152400"/>
            </a:xfrm>
            <a:custGeom>
              <a:avLst/>
              <a:gdLst/>
              <a:ahLst/>
              <a:cxnLst/>
              <a:rect r="r" b="b" t="t" l="l"/>
              <a:pathLst>
                <a:path h="152400" w="13044932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lnTo>
                    <a:pt x="12968732" y="0"/>
                  </a:lnTo>
                  <a:cubicBezTo>
                    <a:pt x="13010769" y="0"/>
                    <a:pt x="13044932" y="34163"/>
                    <a:pt x="13044932" y="76200"/>
                  </a:cubicBezTo>
                  <a:cubicBezTo>
                    <a:pt x="13044932" y="118237"/>
                    <a:pt x="13010769" y="152400"/>
                    <a:pt x="12968732" y="152400"/>
                  </a:cubicBezTo>
                  <a:lnTo>
                    <a:pt x="76200" y="152400"/>
                  </a:lnTo>
                  <a:cubicBezTo>
                    <a:pt x="34163" y="152400"/>
                    <a:pt x="0" y="118237"/>
                    <a:pt x="0" y="76200"/>
                  </a:cubicBezTo>
                  <a:close/>
                </a:path>
              </a:pathLst>
            </a:custGeom>
            <a:solidFill>
              <a:srgbClr val="C9131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5372396" y="871240"/>
            <a:ext cx="705594" cy="705594"/>
            <a:chOff x="0" y="0"/>
            <a:chExt cx="940792" cy="94079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40816" cy="940816"/>
            </a:xfrm>
            <a:custGeom>
              <a:avLst/>
              <a:gdLst/>
              <a:ahLst/>
              <a:cxnLst/>
              <a:rect r="r" b="b" t="t" l="l"/>
              <a:pathLst>
                <a:path h="940816" w="940816">
                  <a:moveTo>
                    <a:pt x="0" y="470408"/>
                  </a:moveTo>
                  <a:cubicBezTo>
                    <a:pt x="0" y="210566"/>
                    <a:pt x="210566" y="0"/>
                    <a:pt x="470408" y="0"/>
                  </a:cubicBezTo>
                  <a:cubicBezTo>
                    <a:pt x="730250" y="0"/>
                    <a:pt x="940816" y="210566"/>
                    <a:pt x="940816" y="470408"/>
                  </a:cubicBezTo>
                  <a:cubicBezTo>
                    <a:pt x="940816" y="730250"/>
                    <a:pt x="730250" y="940816"/>
                    <a:pt x="470408" y="940816"/>
                  </a:cubicBezTo>
                  <a:cubicBezTo>
                    <a:pt x="210566" y="940816"/>
                    <a:pt x="0" y="730250"/>
                    <a:pt x="0" y="470408"/>
                  </a:cubicBezTo>
                  <a:close/>
                </a:path>
              </a:pathLst>
            </a:custGeom>
            <a:solidFill>
              <a:srgbClr val="C9131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5584030" y="892372"/>
            <a:ext cx="282179" cy="438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187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27829" y="1894968"/>
            <a:ext cx="3661321" cy="406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Q8: Movie Cast Size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27829" y="2201108"/>
            <a:ext cx="9256216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Total cast members per movie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76517" y="2615445"/>
            <a:ext cx="6514730" cy="2614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71"/>
              </a:lnSpc>
            </a:pPr>
            <a:r>
              <a:rPr lang="en-US" sz="18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m.movie_id, m.title, count(distinct a.actor_id) </a:t>
            </a:r>
          </a:p>
          <a:p>
            <a:pPr algn="l">
              <a:lnSpc>
                <a:spcPts val="2571"/>
              </a:lnSpc>
            </a:pPr>
            <a:r>
              <a:rPr lang="en-US" sz="18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imdb_movies m </a:t>
            </a:r>
          </a:p>
          <a:p>
            <a:pPr algn="l">
              <a:lnSpc>
                <a:spcPts val="2571"/>
              </a:lnSpc>
            </a:pPr>
            <a:r>
              <a:rPr lang="en-US" sz="18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imdb_cast c </a:t>
            </a:r>
          </a:p>
          <a:p>
            <a:pPr algn="l">
              <a:lnSpc>
                <a:spcPts val="2571"/>
              </a:lnSpc>
            </a:pPr>
            <a:r>
              <a:rPr lang="en-US" sz="18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m.movie_id = c.movie_id </a:t>
            </a:r>
          </a:p>
          <a:p>
            <a:pPr algn="l">
              <a:lnSpc>
                <a:spcPts val="2571"/>
              </a:lnSpc>
            </a:pPr>
            <a:r>
              <a:rPr lang="en-US" sz="18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imdb_actors a </a:t>
            </a:r>
          </a:p>
          <a:p>
            <a:pPr algn="l">
              <a:lnSpc>
                <a:spcPts val="2571"/>
              </a:lnSpc>
            </a:pPr>
            <a:r>
              <a:rPr lang="en-US" sz="18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c.actor_id = a.actor_id </a:t>
            </a:r>
          </a:p>
          <a:p>
            <a:pPr algn="l">
              <a:lnSpc>
                <a:spcPts val="2571"/>
              </a:lnSpc>
            </a:pPr>
            <a:r>
              <a:rPr lang="en-US" sz="1800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group by m.movie_id, m.title;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823091" y="6364413"/>
            <a:ext cx="9783664" cy="3543151"/>
            <a:chOff x="0" y="0"/>
            <a:chExt cx="13044885" cy="472420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3044932" cy="4724146"/>
            </a:xfrm>
            <a:custGeom>
              <a:avLst/>
              <a:gdLst/>
              <a:ahLst/>
              <a:cxnLst/>
              <a:rect r="r" b="b" t="t" l="l"/>
              <a:pathLst>
                <a:path h="4724146" w="13044932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12862052" y="0"/>
                  </a:lnTo>
                  <a:cubicBezTo>
                    <a:pt x="12963017" y="0"/>
                    <a:pt x="13044932" y="81915"/>
                    <a:pt x="13044932" y="182880"/>
                  </a:cubicBezTo>
                  <a:lnTo>
                    <a:pt x="13044932" y="4541266"/>
                  </a:lnTo>
                  <a:cubicBezTo>
                    <a:pt x="13044932" y="4642231"/>
                    <a:pt x="12963017" y="4724146"/>
                    <a:pt x="12862052" y="4724146"/>
                  </a:cubicBezTo>
                  <a:lnTo>
                    <a:pt x="182880" y="4724146"/>
                  </a:lnTo>
                  <a:cubicBezTo>
                    <a:pt x="81915" y="4724146"/>
                    <a:pt x="0" y="4642231"/>
                    <a:pt x="0" y="4541266"/>
                  </a:cubicBezTo>
                  <a:close/>
                </a:path>
              </a:pathLst>
            </a:custGeom>
            <a:solidFill>
              <a:srgbClr val="740B0B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823169" y="5836146"/>
            <a:ext cx="9783664" cy="114300"/>
            <a:chOff x="0" y="0"/>
            <a:chExt cx="13044885" cy="152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3044932" cy="152400"/>
            </a:xfrm>
            <a:custGeom>
              <a:avLst/>
              <a:gdLst/>
              <a:ahLst/>
              <a:cxnLst/>
              <a:rect r="r" b="b" t="t" l="l"/>
              <a:pathLst>
                <a:path h="152400" w="13044932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lnTo>
                    <a:pt x="12968732" y="0"/>
                  </a:lnTo>
                  <a:cubicBezTo>
                    <a:pt x="13010769" y="0"/>
                    <a:pt x="13044932" y="34163"/>
                    <a:pt x="13044932" y="76200"/>
                  </a:cubicBezTo>
                  <a:cubicBezTo>
                    <a:pt x="13044932" y="118237"/>
                    <a:pt x="13010769" y="152400"/>
                    <a:pt x="12968732" y="152400"/>
                  </a:cubicBezTo>
                  <a:lnTo>
                    <a:pt x="76200" y="152400"/>
                  </a:lnTo>
                  <a:cubicBezTo>
                    <a:pt x="34163" y="152400"/>
                    <a:pt x="0" y="118237"/>
                    <a:pt x="0" y="76200"/>
                  </a:cubicBezTo>
                  <a:close/>
                </a:path>
              </a:pathLst>
            </a:custGeom>
            <a:solidFill>
              <a:srgbClr val="C9131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2" id="22"/>
          <p:cNvGrpSpPr/>
          <p:nvPr/>
        </p:nvGrpSpPr>
        <p:grpSpPr>
          <a:xfrm rot="0">
            <a:off x="5362202" y="5525469"/>
            <a:ext cx="705594" cy="705594"/>
            <a:chOff x="0" y="0"/>
            <a:chExt cx="940792" cy="94079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40816" cy="940816"/>
            </a:xfrm>
            <a:custGeom>
              <a:avLst/>
              <a:gdLst/>
              <a:ahLst/>
              <a:cxnLst/>
              <a:rect r="r" b="b" t="t" l="l"/>
              <a:pathLst>
                <a:path h="940816" w="940816">
                  <a:moveTo>
                    <a:pt x="0" y="470408"/>
                  </a:moveTo>
                  <a:cubicBezTo>
                    <a:pt x="0" y="210566"/>
                    <a:pt x="210566" y="0"/>
                    <a:pt x="470408" y="0"/>
                  </a:cubicBezTo>
                  <a:cubicBezTo>
                    <a:pt x="730250" y="0"/>
                    <a:pt x="940816" y="210566"/>
                    <a:pt x="940816" y="470408"/>
                  </a:cubicBezTo>
                  <a:cubicBezTo>
                    <a:pt x="940816" y="730250"/>
                    <a:pt x="730250" y="940816"/>
                    <a:pt x="470408" y="940816"/>
                  </a:cubicBezTo>
                  <a:cubicBezTo>
                    <a:pt x="210566" y="940816"/>
                    <a:pt x="0" y="730250"/>
                    <a:pt x="0" y="470408"/>
                  </a:cubicBezTo>
                  <a:close/>
                </a:path>
              </a:pathLst>
            </a:custGeom>
            <a:solidFill>
              <a:srgbClr val="C9131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4" id="24"/>
          <p:cNvSpPr txBox="true"/>
          <p:nvPr/>
        </p:nvSpPr>
        <p:spPr>
          <a:xfrm rot="0">
            <a:off x="5573834" y="5551813"/>
            <a:ext cx="282179" cy="438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187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97009" y="6488981"/>
            <a:ext cx="4226719" cy="406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Q9: Multi-Genre Actors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97009" y="6856885"/>
            <a:ext cx="9256216" cy="452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Actors in 5+ genres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27829" y="7375998"/>
            <a:ext cx="6532597" cy="222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8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a.actor_id, a.name, count(distinct m.genre) </a:t>
            </a:r>
          </a:p>
          <a:p>
            <a:pPr algn="l">
              <a:lnSpc>
                <a:spcPts val="2499"/>
              </a:lnSpc>
            </a:pPr>
            <a:r>
              <a:rPr lang="en-US" sz="18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imdb_movies m </a:t>
            </a:r>
          </a:p>
          <a:p>
            <a:pPr algn="l">
              <a:lnSpc>
                <a:spcPts val="2499"/>
              </a:lnSpc>
            </a:pPr>
            <a:r>
              <a:rPr lang="en-US" sz="18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imdb_cast c </a:t>
            </a:r>
          </a:p>
          <a:p>
            <a:pPr algn="l">
              <a:lnSpc>
                <a:spcPts val="2499"/>
              </a:lnSpc>
            </a:pPr>
            <a:r>
              <a:rPr lang="en-US" sz="18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m.movie_id = c.movie_id </a:t>
            </a:r>
          </a:p>
          <a:p>
            <a:pPr algn="l">
              <a:lnSpc>
                <a:spcPts val="2499"/>
              </a:lnSpc>
            </a:pPr>
            <a:r>
              <a:rPr lang="en-US" sz="18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imdb_actors a on c.actor_id = a.actor_id </a:t>
            </a:r>
          </a:p>
          <a:p>
            <a:pPr algn="l">
              <a:lnSpc>
                <a:spcPts val="2499"/>
              </a:lnSpc>
            </a:pPr>
            <a:r>
              <a:rPr lang="en-US" sz="18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group by a.actor_id, a.name </a:t>
            </a:r>
          </a:p>
          <a:p>
            <a:pPr algn="l">
              <a:lnSpc>
                <a:spcPts val="2499"/>
              </a:lnSpc>
            </a:pPr>
            <a:r>
              <a:rPr lang="en-US" sz="18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having cg &gt;= 5;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533027"/>
            <a:chOff x="0" y="0"/>
            <a:chExt cx="24384000" cy="140440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4044036"/>
            </a:xfrm>
            <a:custGeom>
              <a:avLst/>
              <a:gdLst/>
              <a:ahLst/>
              <a:cxnLst/>
              <a:rect r="r" b="b" t="t" l="l"/>
              <a:pathLst>
                <a:path h="14044036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044036"/>
                  </a:lnTo>
                  <a:lnTo>
                    <a:pt x="0" y="14044036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498722" y="6246622"/>
            <a:ext cx="6289581" cy="4040378"/>
            <a:chOff x="0" y="0"/>
            <a:chExt cx="8386108" cy="53871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386156" cy="5387106"/>
            </a:xfrm>
            <a:custGeom>
              <a:avLst/>
              <a:gdLst/>
              <a:ahLst/>
              <a:cxnLst/>
              <a:rect r="r" b="b" t="t" l="l"/>
              <a:pathLst>
                <a:path h="5387106" w="8386156">
                  <a:moveTo>
                    <a:pt x="0" y="208544"/>
                  </a:moveTo>
                  <a:cubicBezTo>
                    <a:pt x="0" y="93410"/>
                    <a:pt x="52660" y="0"/>
                    <a:pt x="117567" y="0"/>
                  </a:cubicBezTo>
                  <a:lnTo>
                    <a:pt x="8268571" y="0"/>
                  </a:lnTo>
                  <a:cubicBezTo>
                    <a:pt x="8333478" y="0"/>
                    <a:pt x="8386156" y="93410"/>
                    <a:pt x="8386156" y="208544"/>
                  </a:cubicBezTo>
                  <a:lnTo>
                    <a:pt x="8386156" y="5178562"/>
                  </a:lnTo>
                  <a:cubicBezTo>
                    <a:pt x="8386156" y="5293696"/>
                    <a:pt x="8333478" y="5387106"/>
                    <a:pt x="8268571" y="5387106"/>
                  </a:cubicBezTo>
                  <a:lnTo>
                    <a:pt x="117567" y="5387106"/>
                  </a:lnTo>
                  <a:cubicBezTo>
                    <a:pt x="52660" y="5387106"/>
                    <a:pt x="0" y="5293696"/>
                    <a:pt x="0" y="5178562"/>
                  </a:cubicBezTo>
                  <a:close/>
                </a:path>
              </a:pathLst>
            </a:custGeom>
            <a:solidFill>
              <a:srgbClr val="740B0B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9868827" y="6246623"/>
            <a:ext cx="6913756" cy="4040378"/>
            <a:chOff x="0" y="0"/>
            <a:chExt cx="9218342" cy="538717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218389" cy="5387106"/>
            </a:xfrm>
            <a:custGeom>
              <a:avLst/>
              <a:gdLst/>
              <a:ahLst/>
              <a:cxnLst/>
              <a:rect r="r" b="b" t="t" l="l"/>
              <a:pathLst>
                <a:path h="5387106" w="9218389">
                  <a:moveTo>
                    <a:pt x="0" y="208544"/>
                  </a:moveTo>
                  <a:cubicBezTo>
                    <a:pt x="0" y="93410"/>
                    <a:pt x="57886" y="0"/>
                    <a:pt x="129235" y="0"/>
                  </a:cubicBezTo>
                  <a:lnTo>
                    <a:pt x="9089141" y="0"/>
                  </a:lnTo>
                  <a:cubicBezTo>
                    <a:pt x="9160488" y="0"/>
                    <a:pt x="9218389" y="93410"/>
                    <a:pt x="9218389" y="208544"/>
                  </a:cubicBezTo>
                  <a:lnTo>
                    <a:pt x="9218389" y="5178562"/>
                  </a:lnTo>
                  <a:cubicBezTo>
                    <a:pt x="9218389" y="5293696"/>
                    <a:pt x="9160488" y="5387106"/>
                    <a:pt x="9089141" y="5387106"/>
                  </a:cubicBezTo>
                  <a:lnTo>
                    <a:pt x="129235" y="5387106"/>
                  </a:lnTo>
                  <a:cubicBezTo>
                    <a:pt x="57886" y="5387106"/>
                    <a:pt x="0" y="5293696"/>
                    <a:pt x="0" y="5178562"/>
                  </a:cubicBezTo>
                  <a:close/>
                </a:path>
              </a:pathLst>
            </a:custGeom>
            <a:solidFill>
              <a:srgbClr val="740B0B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498722" y="372815"/>
            <a:ext cx="4542830" cy="394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10-11: Age Analysis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498722" y="999909"/>
            <a:ext cx="6289581" cy="5018114"/>
            <a:chOff x="0" y="0"/>
            <a:chExt cx="8386108" cy="6690818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8386064" cy="6690780"/>
            </a:xfrm>
            <a:custGeom>
              <a:avLst/>
              <a:gdLst/>
              <a:ahLst/>
              <a:cxnLst/>
              <a:rect r="r" b="b" t="t" l="l"/>
              <a:pathLst>
                <a:path h="6690780" w="8386064">
                  <a:moveTo>
                    <a:pt x="330200" y="0"/>
                  </a:moveTo>
                  <a:lnTo>
                    <a:pt x="8055864" y="0"/>
                  </a:lnTo>
                  <a:cubicBezTo>
                    <a:pt x="8238228" y="0"/>
                    <a:pt x="8386064" y="147836"/>
                    <a:pt x="8386064" y="330200"/>
                  </a:cubicBezTo>
                  <a:lnTo>
                    <a:pt x="8386064" y="6360580"/>
                  </a:lnTo>
                  <a:cubicBezTo>
                    <a:pt x="8386064" y="6448154"/>
                    <a:pt x="8351276" y="6532142"/>
                    <a:pt x="8289351" y="6594066"/>
                  </a:cubicBezTo>
                  <a:cubicBezTo>
                    <a:pt x="8227426" y="6655991"/>
                    <a:pt x="8143439" y="6690780"/>
                    <a:pt x="8055864" y="6690780"/>
                  </a:cubicBezTo>
                  <a:lnTo>
                    <a:pt x="330200" y="6690780"/>
                  </a:lnTo>
                  <a:cubicBezTo>
                    <a:pt x="147836" y="6690780"/>
                    <a:pt x="0" y="6542944"/>
                    <a:pt x="0" y="6360580"/>
                  </a:cubicBezTo>
                  <a:lnTo>
                    <a:pt x="0" y="330200"/>
                  </a:lnTo>
                  <a:cubicBezTo>
                    <a:pt x="0" y="147836"/>
                    <a:pt x="147836" y="0"/>
                    <a:pt x="3302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12668" r="0" b="-12669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72554" y="6389497"/>
            <a:ext cx="3941266" cy="205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10: Youngest Actor per Genre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72554" y="6695616"/>
            <a:ext cx="8471446" cy="237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375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Find youngest actor in each genre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18507" y="7009346"/>
            <a:ext cx="5501956" cy="1778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37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with actor_age as ( </a:t>
            </a:r>
          </a:p>
          <a:p>
            <a:pPr algn="l">
              <a:lnSpc>
                <a:spcPts val="1748"/>
              </a:lnSpc>
            </a:pPr>
            <a:r>
              <a:rPr lang="en-US" sz="1374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m.genre, a.actor_id, a.name, </a:t>
            </a:r>
          </a:p>
          <a:p>
            <a:pPr algn="l">
              <a:lnSpc>
                <a:spcPts val="1750"/>
              </a:lnSpc>
            </a:pPr>
            <a:r>
              <a:rPr lang="en-US" sz="137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(m.release_year - a.birth_year) as age_at_release </a:t>
            </a:r>
          </a:p>
          <a:p>
            <a:pPr algn="l">
              <a:lnSpc>
                <a:spcPts val="1750"/>
              </a:lnSpc>
            </a:pPr>
            <a:r>
              <a:rPr lang="en-US" sz="137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imdb_movies m </a:t>
            </a:r>
          </a:p>
          <a:p>
            <a:pPr algn="l">
              <a:lnSpc>
                <a:spcPts val="1750"/>
              </a:lnSpc>
            </a:pPr>
            <a:r>
              <a:rPr lang="en-US" sz="137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imdb_cast c </a:t>
            </a:r>
          </a:p>
          <a:p>
            <a:pPr algn="l">
              <a:lnSpc>
                <a:spcPts val="1750"/>
              </a:lnSpc>
            </a:pPr>
            <a:r>
              <a:rPr lang="en-US" sz="137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m.movie_id = c.movie_id </a:t>
            </a:r>
          </a:p>
          <a:p>
            <a:pPr algn="l">
              <a:lnSpc>
                <a:spcPts val="1750"/>
              </a:lnSpc>
            </a:pPr>
            <a:r>
              <a:rPr lang="en-US" sz="137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imdb_actors a </a:t>
            </a:r>
          </a:p>
          <a:p>
            <a:pPr algn="l">
              <a:lnSpc>
                <a:spcPts val="1750"/>
              </a:lnSpc>
            </a:pPr>
            <a:r>
              <a:rPr lang="en-US" sz="137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c.actor_id = a.actor_id 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18507" y="8832456"/>
            <a:ext cx="5753608" cy="1339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3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genre, actor_id, name, age_at_release </a:t>
            </a:r>
          </a:p>
          <a:p>
            <a:pPr algn="l">
              <a:lnSpc>
                <a:spcPts val="1750"/>
              </a:lnSpc>
            </a:pPr>
            <a:r>
              <a:rPr lang="en-US" sz="13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(select genre, actor_id, name, age_at_release, </a:t>
            </a:r>
          </a:p>
          <a:p>
            <a:pPr algn="l">
              <a:lnSpc>
                <a:spcPts val="1749"/>
              </a:lnSpc>
            </a:pPr>
            <a:r>
              <a:rPr lang="en-US" sz="13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row_number() over </a:t>
            </a:r>
          </a:p>
          <a:p>
            <a:pPr algn="l">
              <a:lnSpc>
                <a:spcPts val="1749"/>
              </a:lnSpc>
            </a:pPr>
            <a:r>
              <a:rPr lang="en-US" sz="13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(partition by genre order by age_at_release asc, name) as rn </a:t>
            </a:r>
          </a:p>
          <a:p>
            <a:pPr algn="l">
              <a:lnSpc>
                <a:spcPts val="1750"/>
              </a:lnSpc>
            </a:pPr>
            <a:r>
              <a:rPr lang="en-US" sz="13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actor_age ) </a:t>
            </a:r>
          </a:p>
          <a:p>
            <a:pPr algn="l">
              <a:lnSpc>
                <a:spcPts val="1750"/>
              </a:lnSpc>
            </a:pPr>
            <a:r>
              <a:rPr lang="en-US" sz="1312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t where rn = 1;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868827" y="878690"/>
            <a:ext cx="6913756" cy="5139332"/>
            <a:chOff x="0" y="0"/>
            <a:chExt cx="9218342" cy="6852443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9218295" cy="6852414"/>
            </a:xfrm>
            <a:custGeom>
              <a:avLst/>
              <a:gdLst/>
              <a:ahLst/>
              <a:cxnLst/>
              <a:rect r="r" b="b" t="t" l="l"/>
              <a:pathLst>
                <a:path h="6852414" w="9218295">
                  <a:moveTo>
                    <a:pt x="330200" y="0"/>
                  </a:moveTo>
                  <a:lnTo>
                    <a:pt x="8888095" y="0"/>
                  </a:lnTo>
                  <a:cubicBezTo>
                    <a:pt x="8975669" y="0"/>
                    <a:pt x="9059657" y="34789"/>
                    <a:pt x="9121581" y="96713"/>
                  </a:cubicBezTo>
                  <a:cubicBezTo>
                    <a:pt x="9183506" y="158638"/>
                    <a:pt x="9218295" y="242626"/>
                    <a:pt x="9218295" y="330200"/>
                  </a:cubicBezTo>
                  <a:lnTo>
                    <a:pt x="9218295" y="6522214"/>
                  </a:lnTo>
                  <a:cubicBezTo>
                    <a:pt x="9218295" y="6704578"/>
                    <a:pt x="9070459" y="6852414"/>
                    <a:pt x="8888095" y="6852414"/>
                  </a:cubicBezTo>
                  <a:lnTo>
                    <a:pt x="330200" y="6852414"/>
                  </a:lnTo>
                  <a:cubicBezTo>
                    <a:pt x="242626" y="6852414"/>
                    <a:pt x="158638" y="6817626"/>
                    <a:pt x="96713" y="6755701"/>
                  </a:cubicBezTo>
                  <a:cubicBezTo>
                    <a:pt x="34789" y="6693777"/>
                    <a:pt x="0" y="6609789"/>
                    <a:pt x="0" y="6522214"/>
                  </a:cubicBezTo>
                  <a:lnTo>
                    <a:pt x="0" y="330200"/>
                  </a:lnTo>
                  <a:cubicBezTo>
                    <a:pt x="0" y="147836"/>
                    <a:pt x="147836" y="0"/>
                    <a:pt x="3302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17263" r="0" b="-17263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0013724" y="6506699"/>
            <a:ext cx="3359349" cy="205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11: Actor Age at Release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013724" y="6746693"/>
            <a:ext cx="8471446" cy="237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375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Calculate actor's age when movie released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08161" y="7179453"/>
            <a:ext cx="5344254" cy="2031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9"/>
              </a:lnSpc>
            </a:pPr>
            <a:r>
              <a:rPr lang="en-US" sz="17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m.title, a.name, </a:t>
            </a:r>
          </a:p>
          <a:p>
            <a:pPr algn="l">
              <a:lnSpc>
                <a:spcPts val="2290"/>
              </a:lnSpc>
            </a:pPr>
            <a:r>
              <a:rPr lang="en-US" sz="17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(m.release_year - a.birth_year) as age </a:t>
            </a:r>
          </a:p>
          <a:p>
            <a:pPr algn="l">
              <a:lnSpc>
                <a:spcPts val="2290"/>
              </a:lnSpc>
            </a:pPr>
            <a:r>
              <a:rPr lang="en-US" sz="17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imdb_movies m </a:t>
            </a:r>
          </a:p>
          <a:p>
            <a:pPr algn="l">
              <a:lnSpc>
                <a:spcPts val="2290"/>
              </a:lnSpc>
            </a:pPr>
            <a:r>
              <a:rPr lang="en-US" sz="17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imdb_cast c </a:t>
            </a:r>
          </a:p>
          <a:p>
            <a:pPr algn="l">
              <a:lnSpc>
                <a:spcPts val="2290"/>
              </a:lnSpc>
            </a:pPr>
            <a:r>
              <a:rPr lang="en-US" sz="17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m.movie_id = c.movie_id </a:t>
            </a:r>
          </a:p>
          <a:p>
            <a:pPr algn="l">
              <a:lnSpc>
                <a:spcPts val="2290"/>
              </a:lnSpc>
            </a:pPr>
            <a:r>
              <a:rPr lang="en-US" sz="17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imdb_actors a </a:t>
            </a:r>
          </a:p>
          <a:p>
            <a:pPr algn="l">
              <a:lnSpc>
                <a:spcPts val="2290"/>
              </a:lnSpc>
            </a:pPr>
            <a:r>
              <a:rPr lang="en-US" sz="1799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c.actor_id = a.actor_id;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2759" y="0"/>
            <a:ext cx="18459809" cy="10478354"/>
            <a:chOff x="0" y="0"/>
            <a:chExt cx="24613079" cy="139711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613079" cy="13971139"/>
            </a:xfrm>
            <a:custGeom>
              <a:avLst/>
              <a:gdLst/>
              <a:ahLst/>
              <a:cxnLst/>
              <a:rect r="r" b="b" t="t" l="l"/>
              <a:pathLst>
                <a:path h="13971139" w="24613079">
                  <a:moveTo>
                    <a:pt x="0" y="0"/>
                  </a:moveTo>
                  <a:lnTo>
                    <a:pt x="24613079" y="0"/>
                  </a:lnTo>
                  <a:lnTo>
                    <a:pt x="24613079" y="13971139"/>
                  </a:lnTo>
                  <a:lnTo>
                    <a:pt x="0" y="13971139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616914" y="1600349"/>
            <a:ext cx="9783664" cy="6814880"/>
            <a:chOff x="0" y="0"/>
            <a:chExt cx="13044885" cy="908650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044932" cy="9086399"/>
            </a:xfrm>
            <a:custGeom>
              <a:avLst/>
              <a:gdLst/>
              <a:ahLst/>
              <a:cxnLst/>
              <a:rect r="r" b="b" t="t" l="l"/>
              <a:pathLst>
                <a:path h="9086399" w="13044932">
                  <a:moveTo>
                    <a:pt x="0" y="351750"/>
                  </a:moveTo>
                  <a:cubicBezTo>
                    <a:pt x="0" y="157555"/>
                    <a:pt x="81915" y="0"/>
                    <a:pt x="182880" y="0"/>
                  </a:cubicBezTo>
                  <a:lnTo>
                    <a:pt x="12862052" y="0"/>
                  </a:lnTo>
                  <a:cubicBezTo>
                    <a:pt x="12963017" y="0"/>
                    <a:pt x="13044932" y="157555"/>
                    <a:pt x="13044932" y="351750"/>
                  </a:cubicBezTo>
                  <a:lnTo>
                    <a:pt x="13044932" y="8734648"/>
                  </a:lnTo>
                  <a:cubicBezTo>
                    <a:pt x="13044932" y="8928844"/>
                    <a:pt x="12963017" y="9086399"/>
                    <a:pt x="12862052" y="9086399"/>
                  </a:cubicBezTo>
                  <a:lnTo>
                    <a:pt x="182880" y="9086399"/>
                  </a:lnTo>
                  <a:cubicBezTo>
                    <a:pt x="81915" y="9086399"/>
                    <a:pt x="0" y="8928844"/>
                    <a:pt x="0" y="8734648"/>
                  </a:cubicBezTo>
                  <a:close/>
                </a:path>
              </a:pathLst>
            </a:custGeom>
            <a:solidFill>
              <a:srgbClr val="740B0B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47886" y="2053829"/>
            <a:ext cx="7253645" cy="56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9"/>
              </a:lnSpc>
            </a:pPr>
            <a:r>
              <a:rPr lang="en-US" sz="3637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Query 12: Sci-Fi Specialist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7886" y="2594595"/>
            <a:ext cx="10285518" cy="393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0"/>
              </a:lnSpc>
            </a:pPr>
            <a:r>
              <a:rPr lang="en-US" sz="2000" b="true">
                <a:solidFill>
                  <a:srgbClr val="FAEBEB"/>
                </a:solidFill>
                <a:latin typeface="DM Sans Bold"/>
                <a:ea typeface="DM Sans Bold"/>
                <a:cs typeface="DM Sans Bold"/>
                <a:sym typeface="DM Sans Bold"/>
              </a:rPr>
              <a:t>Find the actor with the most Science Fiction movie appearances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78858" y="3281790"/>
            <a:ext cx="9121720" cy="379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select a.actor_id, a.name, count(distinct m.genre) as feq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from imdb_movies m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imdb_cast c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m.movie_id = c.movie_id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join imdb_actors a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on c.actor_id = a.actor_id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where m.genre = "Sci-Fi"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group by a.actor_id, a.name </a:t>
            </a:r>
          </a:p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Consolas"/>
                <a:ea typeface="Consolas"/>
                <a:cs typeface="Consolas"/>
                <a:sym typeface="Consolas"/>
              </a:rPr>
              <a:t>order by feq desc limit 1;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1430000" y="0"/>
            <a:ext cx="6858000" cy="10292060"/>
            <a:chOff x="0" y="0"/>
            <a:chExt cx="9144000" cy="13722747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9144000" cy="13722731"/>
            </a:xfrm>
            <a:custGeom>
              <a:avLst/>
              <a:gdLst/>
              <a:ahLst/>
              <a:cxnLst/>
              <a:rect r="r" b="b" t="t" l="l"/>
              <a:pathLst>
                <a:path h="13722731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22731"/>
                  </a:lnTo>
                  <a:lnTo>
                    <a:pt x="0" y="137227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1" r="0" b="-21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DAG6M3ineU0</dc:identifier>
  <dcterms:modified xsi:type="dcterms:W3CDTF">2011-08-01T06:04:30Z</dcterms:modified>
  <cp:revision>1</cp:revision>
  <dc:title>Altaf day 1 ppt</dc:title>
</cp:coreProperties>
</file>

<file path=docProps/thumbnail.jpeg>
</file>